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AC1CC0-C58F-4A69-ADB8-B5875CED1F32}" type="datetimeFigureOut">
              <a:rPr lang="en-US" smtClean="0"/>
              <a:pPr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0C27321-18E8-4366-9A51-2FDDBA688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1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SuTBODXFmKUnvM&amp;tbnid=vG4nz6bqmX6lNM:&amp;ved=0CAUQjRw&amp;url=http://fmanet.org/involvement/certified-education-centers/moraine-park-technical-college/&amp;ei=ctYvUsqgN4nhqAGqtYHwAQ&amp;psig=AFQjCNFAJHdyJ6u42eSRguO9g69tSbBPDA&amp;ust=1378953194860903" TargetMode="External"/><Relationship Id="rId5" Type="http://schemas.openxmlformats.org/officeDocument/2006/relationships/image" Target="../media/image10.png"/><Relationship Id="rId4" Type="http://schemas.openxmlformats.org/officeDocument/2006/relationships/hyperlink" Target="http://www.google.com/url?sa=i&amp;rct=j&amp;q=&amp;esrc=s&amp;frm=1&amp;source=images&amp;cd=&amp;cad=rja&amp;docid=JPBpOuVc2CZxsM&amp;tbnid=2VG4dMum-cBSQM:&amp;ved=0CAUQjRw&amp;url=http://www.stateuniversity.com/universities/WI/Lakeshore_Technical_College.html&amp;ei=StYvUpDEDYq5qAHD3YCIBw&amp;bvm=bv.51773540,d.aWc&amp;psig=AFQjCNGPXswCtCbITH1qFkP86-viBvUqQw&amp;ust=137895308379743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Automotive Service Technician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Job Title: Auto Technician/Mechanic</a:t>
            </a:r>
          </a:p>
          <a:p>
            <a:r>
              <a:rPr lang="en-US" dirty="0" smtClean="0"/>
              <a:t>Why I chose this career:</a:t>
            </a:r>
          </a:p>
          <a:p>
            <a:pPr lvl="1"/>
            <a:r>
              <a:rPr lang="en-US" dirty="0" smtClean="0"/>
              <a:t>Enjoy working with my hands</a:t>
            </a:r>
          </a:p>
          <a:p>
            <a:pPr lvl="1"/>
            <a:r>
              <a:rPr lang="en-US" dirty="0" smtClean="0"/>
              <a:t>Like solving problems</a:t>
            </a:r>
          </a:p>
          <a:p>
            <a:pPr lvl="1"/>
            <a:r>
              <a:rPr lang="en-US" dirty="0" smtClean="0"/>
              <a:t>Interested in vehicles</a:t>
            </a:r>
          </a:p>
          <a:p>
            <a:pPr lvl="1"/>
            <a:r>
              <a:rPr lang="en-US" dirty="0" smtClean="0"/>
              <a:t>New/ different experiences daily</a:t>
            </a:r>
          </a:p>
          <a:p>
            <a:pPr lvl="1"/>
            <a:r>
              <a:rPr lang="en-US" dirty="0" smtClean="0"/>
              <a:t>Advancing my knowledge of cars</a:t>
            </a:r>
            <a:endParaRPr lang="en-US" dirty="0"/>
          </a:p>
        </p:txBody>
      </p:sp>
      <p:pic>
        <p:nvPicPr>
          <p:cNvPr id="8194" name="Picture 2" descr="https://encrypted-tbn1.gstatic.com/images?q=tbn:ANd9GcS3g4O_FCepCja8k3iRlbdsuxcj3W7SOXe0Z4p0Aw4BscFJCDXwR0bkon7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86000"/>
            <a:ext cx="2695575" cy="16954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Inspect, diagnose, maintain, and repair vehicles.</a:t>
            </a:r>
          </a:p>
          <a:p>
            <a:r>
              <a:rPr lang="en-US" dirty="0" smtClean="0"/>
              <a:t>Work on mechanical components. </a:t>
            </a:r>
          </a:p>
          <a:p>
            <a:r>
              <a:rPr lang="en-US" dirty="0" smtClean="0"/>
              <a:t>Understand electrical systems of vehicles.</a:t>
            </a:r>
          </a:p>
          <a:p>
            <a:r>
              <a:rPr lang="en-US" dirty="0" smtClean="0"/>
              <a:t>Learn about new and alternative vehicles.</a:t>
            </a:r>
          </a:p>
          <a:p>
            <a:r>
              <a:rPr lang="en-US" dirty="0" smtClean="0"/>
              <a:t>Know how to use many different tools and equipment.</a:t>
            </a:r>
          </a:p>
          <a:p>
            <a:r>
              <a:rPr lang="en-US" dirty="0" smtClean="0"/>
              <a:t>Some technicians specialize in specific repairs.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7170" name="Picture 2" descr="https://encrypted-tbn3.gstatic.com/images?q=tbn:ANd9GcRzZ23nchR0qeIKJX5LS6Nfp34JoJhaeuvE5NcGqLGLBjwTTyA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5257800"/>
            <a:ext cx="4136568" cy="144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Routine maintenance tasks</a:t>
            </a:r>
          </a:p>
          <a:p>
            <a:r>
              <a:rPr lang="en-US" dirty="0" smtClean="0"/>
              <a:t>Test and repair automotive systems</a:t>
            </a:r>
          </a:p>
          <a:p>
            <a:r>
              <a:rPr lang="en-US" dirty="0" smtClean="0"/>
              <a:t>Use diagnostic equipment</a:t>
            </a:r>
          </a:p>
          <a:p>
            <a:r>
              <a:rPr lang="en-US" dirty="0" smtClean="0"/>
              <a:t>Follow directions in service manuals</a:t>
            </a:r>
          </a:p>
          <a:p>
            <a:r>
              <a:rPr lang="en-US" dirty="0" smtClean="0"/>
              <a:t>Repair and replace parts</a:t>
            </a:r>
          </a:p>
          <a:p>
            <a:r>
              <a:rPr lang="en-US" dirty="0" smtClean="0"/>
              <a:t>Communicate with customers</a:t>
            </a:r>
          </a:p>
          <a:p>
            <a:r>
              <a:rPr lang="en-US" dirty="0" smtClean="0"/>
              <a:t>Keep shop organized and orderly</a:t>
            </a:r>
            <a:endParaRPr lang="en-US" dirty="0"/>
          </a:p>
        </p:txBody>
      </p:sp>
      <p:pic>
        <p:nvPicPr>
          <p:cNvPr id="6146" name="Picture 2" descr="https://encrypted-tbn1.gstatic.com/images?q=tbn:ANd9GcSfaiD2YQU4zl_wW_c1Ss2s8Ja7uyBMkHhh-81IfLyAdLuAf0HBK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4572000"/>
            <a:ext cx="2400300" cy="1591504"/>
          </a:xfrm>
          <a:prstGeom prst="rect">
            <a:avLst/>
          </a:prstGeom>
          <a:noFill/>
        </p:spPr>
      </p:pic>
      <p:pic>
        <p:nvPicPr>
          <p:cNvPr id="6148" name="Picture 4" descr="https://encrypted-tbn2.gstatic.com/images?q=tbn:ANd9GcQD6MeOBE9IFxZDSEJWS3jCgHRgdKQHH_MYa51aPNruW-BiqgP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828800"/>
            <a:ext cx="1949668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According to the Bureau of Labor Statistics:</a:t>
            </a:r>
          </a:p>
          <a:p>
            <a:pPr lvl="1"/>
            <a:r>
              <a:rPr lang="en-US" dirty="0" smtClean="0"/>
              <a:t>Employment is expected to grow 17% form 2010-2020 (Average growth)</a:t>
            </a:r>
          </a:p>
          <a:p>
            <a:pPr lvl="1"/>
            <a:r>
              <a:rPr lang="en-US" dirty="0" smtClean="0"/>
              <a:t>Employers report difficulty finding qualified applicants</a:t>
            </a:r>
          </a:p>
          <a:p>
            <a:pPr lvl="1"/>
            <a:r>
              <a:rPr lang="en-US" dirty="0" smtClean="0"/>
              <a:t>Applicants with post secondary education are highly sought after and demand higher pay</a:t>
            </a:r>
          </a:p>
          <a:p>
            <a:pPr lvl="1"/>
            <a:r>
              <a:rPr lang="en-US" dirty="0" smtClean="0"/>
              <a:t>Candidates with experience in electrical and hybrid technology will have very good prospects</a:t>
            </a:r>
          </a:p>
          <a:p>
            <a:pPr lvl="1"/>
            <a:r>
              <a:rPr lang="en-US" dirty="0" smtClean="0"/>
              <a:t>There will be high competition for entry-level jobs among untrained applicants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According to the Bureau of Labor Statistics:</a:t>
            </a:r>
          </a:p>
          <a:p>
            <a:pPr lvl="1"/>
            <a:r>
              <a:rPr lang="en-US" dirty="0" smtClean="0"/>
              <a:t>The 2010 median annual income was $35,790</a:t>
            </a:r>
          </a:p>
          <a:p>
            <a:pPr lvl="1"/>
            <a:r>
              <a:rPr lang="en-US" dirty="0" smtClean="0"/>
              <a:t>New ambitious and well trained technicians can expect to start out between $30,000 and $35,000 annually</a:t>
            </a:r>
          </a:p>
          <a:p>
            <a:pPr lvl="1"/>
            <a:r>
              <a:rPr lang="en-US" dirty="0" smtClean="0"/>
              <a:t>Experienced, well trained workers can earn $60,000 </a:t>
            </a:r>
            <a:endParaRPr lang="en-US" dirty="0"/>
          </a:p>
          <a:p>
            <a:pPr lvl="1"/>
            <a:endParaRPr lang="en-US" dirty="0" smtClean="0"/>
          </a:p>
        </p:txBody>
      </p:sp>
      <p:pic>
        <p:nvPicPr>
          <p:cNvPr id="4098" name="Picture 2" descr="https://encrypted-tbn1.gstatic.com/images?q=tbn:ANd9GcSZsXxQ2uuBZgbMOUe-xYz62fnKJiZ_zRzVO5IbY2ZmyyHbxW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648200"/>
            <a:ext cx="4854131" cy="1609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Now: Automotive classes, Digital Electronics, Welding, anything hands-on or problem-solving</a:t>
            </a:r>
          </a:p>
          <a:p>
            <a:r>
              <a:rPr lang="en-US" dirty="0" smtClean="0"/>
              <a:t>Post-secondary: Many Technical Colleges have Automotive Technology Programs</a:t>
            </a:r>
          </a:p>
          <a:p>
            <a:pPr lvl="1"/>
            <a:r>
              <a:rPr lang="en-US" dirty="0" smtClean="0"/>
              <a:t>LTC- Technical Diploma, 4 terms, 45 credits</a:t>
            </a:r>
          </a:p>
          <a:p>
            <a:pPr lvl="1"/>
            <a:r>
              <a:rPr lang="en-US" dirty="0" smtClean="0"/>
              <a:t>Moraine Park- Technical Diploma, 2 year, 62 credits</a:t>
            </a:r>
          </a:p>
          <a:p>
            <a:r>
              <a:rPr lang="en-US" dirty="0" smtClean="0"/>
              <a:t>Other Options</a:t>
            </a:r>
          </a:p>
          <a:p>
            <a:pPr lvl="1"/>
            <a:r>
              <a:rPr lang="en-US" dirty="0" smtClean="0"/>
              <a:t>UTI- 51 Week Program, 68 credits</a:t>
            </a:r>
          </a:p>
          <a:p>
            <a:pPr lvl="1"/>
            <a:r>
              <a:rPr lang="en-US" dirty="0" err="1" smtClean="0"/>
              <a:t>WyoTech</a:t>
            </a:r>
            <a:r>
              <a:rPr lang="en-US" dirty="0" smtClean="0"/>
              <a:t>-  12 Month Program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  <p:sp>
        <p:nvSpPr>
          <p:cNvPr id="3074" name="AutoShape 2" descr="data:image/jpeg;base64,/9j/4AAQSkZJRgABAQAAAQABAAD/2wCEAAkGBxQTEhUSEhQVFhQWFBwaGBgXFxccFhgbHB4XIBsYHRoYHyggGxwlGx0cITEhJSkrLi4wGB8zODMsNygtLisBCgoKDg0OGxAQGTckHyU1KystLC83Ni0uLCwsLCwsLCwsNCwuLCwsLC0sLy8sLCwsNSwsLDAsLCwsLCwvLCwrLP/AABEIAJYBUAMBIgACEQEDEQH/xAAcAAACAgMBAQAAAAAAAAAAAAAABwUGAwQIAgH/xABREAACAQMBAwkEBAoFCgUFAAABAgMABBEFEiExBgcTIkFRYXGBFDKCkQhykqEWI0JSU1Rik6KxFRey0dIkM0Njg6PBw+HwVXOUwvElRGSz0//EABoBAQADAQEBAAAAAAAAAAAAAAADBAUGAQL/xAArEQEAAgIABgEDAgcAAAAAAAAAAQIDEQQFEiExURMiQXEUsTJhgZGhwfH/2gAMAwEAAhEDEQA/AHjRRRQFFfC2K+bY8fkaD1RXjpB4/I0dIPH5Gg90V46QePyNHSDx+RoPdFeOkHj8jR0g8fkaD3RXjpR4/I/3UdIPH5Gg90V46QePyNHSDx+RoPdFY2mAGTuA4kg4Fe1bIyN4NB9ooooCiiigKKKKAooooCiiigKKKKAooooCiiigKKKKAooooCiiigKKKKAooooCiiigxTN/L/oP50ldW5b3Qkcxz4UyOEQRx4VFYqMsd7ElSfKm7rbsIZTGCz7DbIHEkKSMeuK5+bQrwYBtLkkKAT0Tccb/AL8n1r0Sf4dah+nX91H/AHUfh1qH6df3SVF/0Jefqd1+6aj+hLz9Tuv3TUeJP8OtQ/Tr+6Svv4dah+nX90lRY0S63k2lwoAyS0bAADiST2Vo0Fi/DrUP06/uo6xycutR7J1/dJUDXkkllRFZ3bOyqgljgEnAHgCfSgmPw81L9Ov7tKzx8vdR/Tr+6SoVtGvP1K6/dNXkaRe/qV1+6NBYPw61D9Ov7pKPw71D9Ov7pKhl0m8/Urr901YL3SL3ZIWyuckYGYmoGKuty3Wm25mPXuJm3hQMorYU4HYdzU07GdWQbHugYFK2a0Eb21qOFvbqp88fz3j5UytCh2Yl8q8eqHzsc5kmmTQwQRxSO8Zd+k2uqM4TGyRxIf5Cjmn5wLvVJphLFAkUMYJKB9oux6o6zEYwr/IUlOdHWva9TuZQcosnRp3bMfVyPAkFvipt82ijTOT818ww8ivMM9/uQr5EgH/aUETyq57riC8ngghgeKKUorOJNo7O5juYD3gcbuGKvGg8tZm0aTVLlI0YJI6Iu0FIXKoDtEnLOOPcRXL1tA80qouWkkcKM8WZjgb/ABJp7c+NytlpVppsR3Nsr5xwhePiXKH0NBXf6/L39XtflL/jpwcu+VXsGnteKFZ8II1bOyzORu3HOAuT8NciU4efbXduDTrVTuMCzuPrKFjP/wCz50EnyO54L6+vYLQQWwEsmGIEmQgBZyOvxCBsVP8AOvznSaZPFb28cUjNGXk6Ta3AnCAbLD81s58KqH0cNF2ri4vGG6JBGndtOcsR4hVA+OqBzj617XqVzODlekKJvyNhOopHmF2viNA4uRfOfeXlvf3MkMCpaWzOuyJOtJhiqklj1cKc437xVT/r8vf1e1+Uv+OpvQtN9j5KXEjDD3KM5z3SMsaDyK4PxUn+Sdn019axYyHuI1I8C65+7NB1Zyt5R+wWD3coXpFjGF34aVhgKO3G18gD3Un7Hnx1CaRIorW2aSRgqqBJksTgD3++tf6QfKnprpLGM/i7frSY4GVhw+FDjzZh2VJfR/5JDr6pOMKgZYM8O0SS+gyoPi/cKCW5wudi50+5W1jjt5HSFDMSJMCVhkhQGyF2dkjOT1qrH9fl7+r2vyl/x0uOVOrm7u57k5/GyswB4hc9VfRcD0pw8l+ZK1mtIJria4SWSJXZVMYC7QyBhkJBAIByeOaC481PLO41KGe4uEhjjjcIvR7QyQNpyxZjuAKfM0urzn7uhI4it7cx7bbBYSbRXJ2c4fjjGavHK62i0XQZbeBmO0GiRnI22aYnaOVA3hCxGBwQedc+ck9HN3eW9sM/jZVVscQvFz6KCfSgZltz/XIP4y0gYdys6n5na/lTY5A8uYNUiZ4gySRkCSNsErnOCCPeU4ODu4HcK5753eTFvp98ILYtsNCrlWbaKMS42c8cYUHfv61WjmGn9mj1K+cHooYBkfnEbbbI8cKB8YoGlzhc4tvpahWBluGGVhUgHH5zt+Qud3Ak9g3EhRTc++oFsrHaqudy7Eh3eJ28k+WKXOs6pJdTyXEzbUkrFmPZ4AdwAwAOwACnFecx0TWIltbl5bgxBxnY6GXIzhMDK57CWI4Z8AafIHX5L6xiupYhE0m11QSQQrFdoZGQDgnG/wAzUBzr84n9FrEkKpJcSHOy+dlYxkbRCkHJbcPJu6rZaRRWNmqswWG2gALHsWNd7Hx3ZrlfW9Rl1fUi+8GeUKgO8Rxjcvoq9Y47do9tBdP6/L39XtflL/jroO1clFLY2ioJxwyQM49a4t061EtxHEucSSqgzxwzADh2767D5TaqLS0nuT/oomYDvIHVX1bA9aBR8r+ey4t72e3t4YHiikKBnEm0SuA+cMB74bG7himPzbcoJ7+yW7uEjQyO2wIwwGwp2cnaJ37Qb0xXJkaPLIAMvJI+B3szHx7STXZnJ/TFtbaG2XeIolTPfsgAt5k7/WgkKKKxznCny/nQVjljfYWONXZOkfrMpwwQAs2D2bgB61SW1KQ+7JMB2DpZCfnmt3lxd5mI/Mjx6ucf2VPzqtRT1o8PiiabmFXLkmLaS3t8v6aX94/99Ht8v6aX94/99R/TV5kuMA1P8VfSPrn2ltX1N/6KmDO56edYV2mJOzu2yCfANS8q0curjo4bK37VjaVvrSdUfcWNVVXrLyTE2nS3TfTG3qp3m/TF3PckbrW0Zh9dzhP7J+dQO1Vr5ExbNhNKeN1eBB4xwjJ/iVvnUdp1G0uOvVaK+0rf6jKh2BNOzKAGYzPvbHWwBuAByPSox9auP00371/769THaJJ4kk/OtOWKqHXb26fHgxa71j+zaGuT/p5v3r/31u6DrNw11CgmlILZbMjEbI37we84HrUCY6lOSibL3E5/0UOyPNv+uPnUuOZm3l5xOLDjw3t0x49R5ntCw6c3T3Usv50m7yH/AGKuXK/VvYtOuLjODHCdj67dVP4yKrXIa0yVJ8/nUV9I2+ZLCCJSQJbjLeIRWOD8RB+GrTl3P+m2TTTRwp78siovmxAH3mntz9Xq2unWunRbg5UY/wBXCFAB+IofhNKHm/1mGz1CC6uFZo42YkIAWyVYKQCQDhiDx7K3Oczlh/Sd4Z1VkiRAkStjaCjJJbBI2ixPDswN+KCT5jtF9o1WNiMpbqZm3bsjATyO2yt8Jr1z6a17RqkiA5S3RYhv3ZHWc+B2mK/AKYXMtpP9H6ZcalcDZ6VDIB29DErFTjvYliO8bNIWeWS4mZj1pZpCTjizu2fvY0Ejq+kiG0spsda4WVz5K+wv9kn4qyctdV9onjbOQlpbRjw2YY9oee2Wq98+2ki1i0u3XhFbNHnvK9Fk+pyfWlvyc0o3V1BbLnMsqpkdgJG03oMn0oHtyZ/+lcmWuPdlliaUH9ubCwn0Uxn0NIPR9Pa4nit096WRUHgWIGfIZzTr+kXqojgtbCPcCTIwB4Kg2YxjuJLfYFVTmA0XptS6YjqW0RfPZtt1VHyLn4KBpc88SwaFJCgwg6CNR3Krx4HyWkPzeXawXftb4K2sMkuD+UwUrGvrK6CnV9IqfZ0yNfz7pAfIJKf5gVzirkAgEgEYPiMg4PfvAPoKCc5NaPNqd8sIJMk0haSQjgCS0kh+/wAyQO2uh+c26j03RJIYQEBjW2iGd/WGDv4lujDtniSM1G8xPI/2W09rlXE9yARnikXFR8Xvnw2e0VVPpI61tTW1mp3IhlcdhLHZT1AVvt0CYVSdw31deaHQjc6rbqynYiJmbPdHgr5jpNgetfOajlLa6fdtdXSytiIrGI1ViGYjLHaZcdUEfEa6I5EctoNTWR7eOZViKgtKqAEnJwuyzZIAGc494UCt+klrWZLayU+6pmceLZVPUAP9oUreSuvy2E4uoURnCsqGRSVUkAMVwR1gpx5Nw31t842te16lczg5UylU35GwnVUjzC7XxGpDlPoRt9I0yQjDTvcSt34foAnpsID8VBp6LoV/rN1I6ZlkZg00rkBE2sgFj2DAwFUcFwBuroix5AxwaRLpkTdaSJw0pGNqVh75A7MgDH5qgZPGlV9HC+2b6eHskt9r1RlwPk7fKrzyg52YrLVZbSdWa3SNAWQAskpyzHH5SlWUHtBThvNBzpqVhJbyvDMhSSNtllbiD/xHaCNxBBFOH6O/KeXpZNPcloujMseTno2BUMo7lbazjsI/aNU/nd5XwaldJJbRlVjj2C7AB5N5O8A+6OzO/eatPMtZrY2t3rVyMRrEY4uwvvG1jO7JcIgPftUEt9IblbsommxN1nxJPjsUHqIfMjaPb1V7DVK5vtH6LT9R1WTcI7d4ID/rJRsM48QHCg/tt3VSdb1WS6uJbmY5klcs3cM8APADAA7gK2DyluvZfYumb2b9Fhdn3truz72/jQbfN7bdJqdkv/5UZPkrBj9wNOr6ROtdHYx2oPWuJckfsR4J/jKfI0q+ZaDb1m13blMjHwxFJg/PFb3PvrXtGqPGDlLdFiG/dte8588tsn6lBrcymi+06rCSMpADM3wYCevSFT6V1PXM/NBy3s9LWdrhZ2llKgdGiFVRcnizA5LNv+qK6J0HVVureK5RXVJUDKHAD7J4EhSRvG/jwIoN+sF2+B9/y/64rPUHyi1ARq5/NTP8yfuApAWHKGfblkPfKfkgCj781E1muX3gHiFGfM7z95rAWrbx16aRDNvO7TL2GrJbQ9JIifnOB6Z3/dWENUryZwJzK3uwxtIfQV7kt01mSsbmIVLnFvtu+kxwRhGO7Ea4/tM3yqFhuKj9TvC8rMeJ3nPexLn72x6Vrrc1iNFNXNzsozdwpiQx9Da2ltwMVp0jj/WTsc+uAx9aVlintE0NuN/SSqp+rkbX3Zpm6vehpZW7GlKr9WECMfeGPrUWefpXuX4+vNH8u7zmvDVg6cVilvAKpal0cUlskVIafHs2P7VxOfsru/4A1W5tQyCFByeFXCWMB7e3HCGIZ8+/+VWcFZjcyz+azNMUUn7z/iP+wvHI62wua+c4nI5NTtegZ+jdWDxvjIVgCMEdqkEj5HsqV0CDZiFLHn65ZT2jW1vazNFIwaSQocNs+6g8idv7Iqw59R5eZDUw2AIGH5wl6v8AEoP3VcORfMYI3WXUJEk2TkQx52D3bbsASP2QB5kbqVf9YWp/r1x9s1LclOVWqXd5b2wvbn8bKqthzkLnLn0UE+lA/ucbQri8sHtLQxI0hUMXZlURqckDYVuJAGMAYJ8itORXMxdW19b3FzJbNFFJtkI8hYlQSmA0YHv7J48Aaiud3l9dpqUkNpcyxRwqsZCNgM4GWJ8QW2fhql/1han+vXH2zQPTng5A3GqG2Nu8K9CJNrpWcZ2+jxjZRvzT3dlQ3NhzTXFhfC6ungdUjYII2csHbC5IZFGNgv29oqb5jbi6nsnuruaWUySkR7bEgIm4kd2XLA/VFQ/ONzyrbO1tYBZJVyHmbfGh7VUD32HfnAx+VvwGDnJ5r9Q1G+e5SW2WLZVI1d5AwVR24jI3sWPHtq180nId9Lt5VmMbTSyZLRliuwoARcsoJwS54flVzxqPLnUZm25L24z3LIyL6JHhR6CnpyK1Oaz5PPfXUskkhjklTpnLEZ6sKAtnqsQp/wBp6UEjzu8jbjU4IYrdol2JS7dKzge6QMbKt3ml/wAnOYu5W5ie8kt2t1fakWNpCzAbwuGjAwTgHfwJqi2XLjVZZEiS9uC7uqKNs72YgAfM03eezlLNYWlpbW88izsetIG67JGoB2jxyzMDnt2TQNkDG4UjuW/NLqN9fT3XS2oWR+oGklyEUBUBxEQDsgZx25rQ5mdd1C91FVmu53hijaR1LHZb8lVPxMDjt2TWLni5e3UepPBaXEsUcKKhCNgM+Npm3dvWC/DQa39Q2o/prP8AeS//AMqa3I3kfPYaTJaRtF7W4lbbDN0XSPlUbOztYChPyeINVfmA5R3N214LqeSbYERTbbOznpdrHngfIVQ+X3OLenULkW11NHCspRFRsLhOqWGPziC3xUEgnMLqGRma0AzvIeUkDy6IZpkc6HN/LfWtrb2ZijFucASFgoQKFAGyrcMCsGgazcWvJ5766meSd4mkVpGLEF+rCB4HqHH7RpL6by11WaWOFL2425ZFRfxh95iAPvNAyubnmpv9Pv4rqSW2Mahw6o8hYhkYbg0YHvEHiOFQXKnme1Oa6mnDQS9LKz5EhBG0ScEON2OGATTx1fV4bC16a5kIjjUDaY5dzjAA7Wdv76QHK7novbhitqfZYeA2cGVh3s5HVPbhcY7zQWDklzENth9RlXYBz0UJJLeDOQNkdhCgnuIq286HIq8vooLSyNtDaxAEqzOuWGQqhUjICKvDfvLcNwyl+Req393f20AvbvMky7R6eXOwN7n3uxAxrqy4mVFZ3IVFUszHcAAMkk9wFAn+bfmdktLr2i+NvKqoRGiFnG227aYOijAXOBv3kHdipbnT5t5L5YFsVtIQhcybQKFidkLjo0OQOtx7xSm5Vc6F9PdyyW9zNDAWxGitgBBuBI7zjaPiTVq5keU17d6j0dxdTSRrA7lWclc5RQSPioJzmv5rbvTr32md7d1ELqojeQnabZxnajAAxnfVZv8AmR1OaWSZ5rMvI7Ox25t7MST/AKLvNNznQ142Wm3EyNsyFejjIOCHc7II8VGW+GkByZ5V6pd3cFst9c/jZVUkOchSes3ouT6UE6nMLqGRma0AzvIeUkDy6IZ+ddD2dqsUaRRjCRoEUDgFUAAfIVlAr7QFLnljc7RcZ9+QL6Zx/ZU0xHO40sOWsfRyBfzUZvU4VfvLVLhru8Q+Mk6rtTZ5NpmbvJNeMUUZrbZgrcnk6OwuH4GVlhB8Cd5+RPyrUWvfL78XZWkPBmjeZviwq/2j8qq8ZbWPXtPw9d22Ul1NtOzd7E1izWSZADuogXJxWSvrPzbR/wCVmc8IInk9QMAfeflVpvAQyKfyI1B+ses33tXjm70kCzupT/pp4rdfIEO+PhJHpXvVXy7HvJNQ5Z7xDd5LTva39HzphitWV81jzXwGo4rp0MU0kNDtC9zEmOLg/Z63/DHrVv0FDLdSv2bYUeQ/7FaHI+IBpZzwhtyfV9y/ePvqy8grXOye/LH1/wCmKmx/wuX5vl688V9R+/f9tGJbJhQPCqJzvWFmljc3k1vHJP0QjjdlBYMx2UIz+aW2vQ1fxSS+klrXVtrJTxJmcdu7KR+hzJ8qkZJNcntLa6uobZc5llVMjsBIy3oMn0rqr8GtO09XvY7WKNreJ321XrABW2sHvK5HrSY+jzo3S6g9wR1baIkeDyZVf4Ok+Qpjc/mtdBphhBw9zIqcd+yvWc+W4Kfr0HN1/dtNLJM5y8js7HvZiSfvNPbkdf8AJ3obW1ZYJrlljjJa0kLPK2Aes0fa5xknhSU5PaBcXs3QWsfSSbJbG0q7hxJLEAfPtpr81PNhe2+ox3F7D0ccSsynpImy5GyowjE/lFs/s0Fo54eUS6ZYJZ2arC8+0qCMBRHHxkZQvAktgfWYjeKR/ILkq+pXiWynZXBaV/zIxjJ8ySFHiw7M1Oc+GqGfVpl/JgVYl9BtN/GzUwvo2aeotbm4/LecR+QRVb7zJ9woLnBzY6WsHQeyRkFcF23zb/yukPWB8sAdgql8/t+ttp9rp8XVVyBj/VQgAA/EUPw05K5b58Na9o1WVQcpbqIVwd2VyX9dtmX4RQQvN1qNvbahDcXZIiiJfCrtEsAdjd2YYhs/s1u86/KtNRvjNFtdCkapHtDBIGWYkdnXZh5AVg0zm/up7F9RUxLborsS7kMRHnOAAc7wQN/EVVkQkgAEknAA3kk8ABQP/mFsVtdNudQl3Byxz/qoA2T9ov8AZFIjUrxp5pJn9+WRnbHe5LH7zT+5zXGmcn4rJDh5FjgOMb923K3kxBB/8ylDzbaWZ7tt2RFazyH0icKftstBZeZnWPZYdVmB6yWgdfrAuF/iYfOl9ounNc3EVunvTSqgOM42iBtHwGcnyrPpmqdFb3UW/NxGifZkR/8A2/fV6+j7ovTaibgjq20RbP7b5VR9nbPw0Fs+kJqSwWdrp8W4MdogdkcQCqp8CSD8FUvmG0Xp9TWUjqWyNIe7aPVQeeWLD6laPPRrPtOqzYOVhxAvwZ2v94Xq782ERsNAvtRG6SVX6NvBMpH/AL1m+6gp/PLywa+vWiRv8nt2KIBwZhueTxydw8AO81Z+ZrmxiuIhfXybaMT0MRyFYA4MjY3kZGAOBwScgikyi5IA4k4rtjS7FYIY4EGEijVF8lAA/lQRNjyKsYbhLqC3jilRGUdGoVSGxklRuzjIz4mqF9IHlb0NuthE34ycbUuOKxA8PDbYY8lYdtNLV9SjtoZLiY7McSFmPgOwd5PADtJFcg65qc2pXzTN/nLiUBVzuXJComTjcBgZ8M0HxNL2bFrpx/nJxDFn9lS8rDy/Frn9pu6mR9Gy1zd3Uv5luE+24P8A7Kh+eOGK3XT9PgZXW2tmYspBDPI3Xbd2lkLY8RVv+jRbYjvZfzniQfCJCf7QoNb6SWtb7ayU8AZnHnlI/wDmfMVEfR20Xpb6S6YdW3iwvg8mQP4A/wAxVP5zda9r1O5mBygk2E37tmPqgjwONr4qe3MRovs+lpIww9w7SnPHZ91B5FV2vjoGLRRRQY5XAxnvpS8uLranlPcyoPhG038TfdTM1acAoD2nJ8uJ+4GkzqtwXIY8X2pD5yMT/LFW+Dru+0HETqrRooorVUGeytzI6oOLMFHxED/jURzw6lm5kVeCFIVHYBGu02PVx8quHI+EdOrt7sYaQ+SDA/iI+VKLllfGWUMTkttSHzlYsB6KVHpWZxtt2iF3hq6rMoFmzWWyHXArBUloNmZZRGvvOQi/WkZUH3tVJZOLTIuh06yTtMMl03nLuT7nPyqpzSbRJq48uZwrSKnAdHAvgsa5P3tiqXVee9pl1nKcXTgifYr6i5IA7TivlZ7L3wTwGSfQE15PhqTOo2tuOj059njcXAjX6qbiPtD76v8AyKtNlfAAAelUbVY8S2Np+ii6R/rNvz88fOmfydg2Yh41PWNREOF4jJ8mW1vcpWuSudbWvatUuZAcoj9Endsx9Xd4FgzfFXWci5BGSMjGRxHiM9tJ2Tmg0fJ2r+bOd+bi2zntz+L419IU3zCaL0GmCUjD3MjSb+OyOqg8txYfXpb/AEhda6bUEtwerbRAEftyYZv4ej+RroPRYYo7eKOBlMMcaojBgRsoMA7Q3HhxpYazzcaRczy3MuovtyuXbFxbYBJzgZTgOA8BQJ7kNyyl0yWSaCKJ3dNjMoc7K5BIGyw4kD7IroXmn5WXWpW8txcpEiiTYjEauM4ALkl2OR1lAxjg3pXZOYzTVUu1zdBAMljJCFA45z0eMY7aunJQWFjbR2kF1EyITgtNEXYsxJzs4ycnHDuoOc+dywaHVrsMD15OkUntVwDkd4ByPhNfOQ3OJdaYsiQCN45DtFJVYgNjG0NllIJGAfIV0fy05D2mpIouFIdPclQgSLnsyQQR4EH0pY33NJpVs+LvUzHneEZ4Ucj4s/PFBcOQfKi5k0641W+ZdnDtHGg2UWOIHgDk7TOGG8k7lrma5meaRnbLSSOWPezMcnd3kmusDo1lfab7BbXGbYIibVvIjMAhUhS2GGTjfkZO/vqoWPNZpFpcxyNeP0kMiv0cs9uBlSGAZdgHHDduoNTnVcadoVtpykB5AiNjdkJh5WHnJs5+vS25oNF9q1W3UjKRHpn8o96/N9getOvlxyb03VJI5Li/2ejQqqxz24XecluspOTuHH8kVn5u+R+nWEsjWdz08siAHalidlUHJwIwCASVznuFAsPpEa10t9HbA9W3i3+DyYY/wCP51M8weh/5JfXbDfIphTI7FUs+O8Eso+CpvlHzaaXPdTTXF/Is0khZ1M9uuyTwXDJkADAAPYBV45K6Za2tisFvKHt4w+ZC6NxLM5Zlwu7J8hQceV0LzQQjT9Dn1BxvfpJeGCVjBWNPVgxH161P6pdF/wDEX/8AUW3+Crnq+nadPp66abxEgVI0yk8O2Vj2SuS2RvKgndQcskvNJ2vJI/qzMf5kmunuWXJkpyfksot5itk4DexiKOxx3sVPzqK0Hmm0uCSO9S5lkWFw4LSwmHKHI2mVBuBHf2UwRr9qdwubfP8A5sf99BxdTX0bne1W4MNlGIOlkZYlm6NjJlsDbILbGRxJ2ceFXblhzR6Y8hm6f2MyEnZ2oxETxJVXxjjwBwOwCs/ILm6020uUniu/abhAxQdJEVGQQW2E3ncTxJAzQVbn+5VbIj0qJy2wqvcMTksQPxaMe0/lnPehpVaRyZu7pDJbW00qBtksiFgGwDjI7cEH1FPDWua3S5J5ZLjUJemdy0m1PbBtpt/Apu47h3Yq68lv6PsLZLWC5h2EzvaaIsxJJLMQRk5Pd3UHJl9ZSQyNFKjJIpwysMMD3EU6ObDUvYeTt9d8G6V+jP7RSJI/94fuqdvuavTL65mmF7K8srtIyxzQNjaPYAhIUZAGfCt675F6aLBdLa+ZI45jI34+ASlut1XyuMDPDA4Cg5kp382/Ofe3Nza6fHBapEAFJVJcrFGu/H4zAOyuAT2kVt/1S6L/AOIv/wCotv8ABVt5Ac3djYym7tJpJiyGMMzxugGQTgxqN+Vxx76C+UUUUFU5ZSEPGB+UsoHn0FyR/KlZqB6+O5VA9FFNLluQr27N7olGfAHajY+iyk+lLHVoSkrKeI3H03H7xV/gZ+qVXifENKvtFFaKmlDN0dlcEHDSKsKntHSEBj6F0pN6zcbc8jDhtED6o3L9wFOnVLT/ACBZB3yMPrL0BA9VRseOKRRrF4i28ktLFGqQ+Ve+aGzD30bn3Yy0p8o1OP8AePH8qo0aEnAGSeymdzfWLRwSSD3p8QRHvBJMrg/mghd/A9A9QzOu6WtZtMRDd5S3W26eIMh85GLf2dmoetnU5w8rsvulsL9Ubl+4Ctaq0O7w06McV9CpfkvZ9LOifnOq+hOW/hU1EVa+SrC3invG4QxEjxkcYUeYXB+KvYjc6Q8dl+LBayS09/aNSupRvUOIkPgv/wAD5027SPZQDwpYc2Gmno0ZvecmRvNuH8OKagFWHEonlbq4tLK4uTjMUTMueBbGEHqxA9a47tbd5pVjXLSSuFGTvZmIA3+JNP8A+kXrXR2cNqp608u0w/YjwcH4yh+E0uuYzRfaNVjcjqW6tKd27I6qDPYdpg3wGgdHLy5XTNEkjjONi3W3j7DlgE2h4gZb0rlWnf8ASS1rrW1kp4AzuPPKR/8AM+YpKtAwQSY6rMyg+KhSR8mX50HQfOpr3RaBbop611HCgwfyNhXY+WAF+OlbzOaL7VqsAIykJMzf7PGz/vCnzrPzoap0kWlQD3YdMhPkzquf4USmD9G/RdmC4vGG+RxEn1U3sR4FmA+CgkeejnFaxUWdq2LmRcu/6JDkDH7bb8dw39oNc/2+n3NyXkjimnI60jKjuRnJ2mYA4zv3mpXnIuHk1S9aTO0Ll13/AJqEqn8AWmNzCcuIoh/RswCGSUtFJ2O7ADo2/aOBsnt4d2Qz/Ry0oKl3fvwGIlPcAA8n/L+VKflXLPLczXM8cidNKzjbVhxOQoyN+Bgeldgafp8cKssSBAzs5A4FnJLH1Nc8/SG1rpdQS2ByttEMjueTDN/B0fyNAsra2eQ7MaM7YzhVLHHfgU8uYTR/Zbe8v7lGjwNnrqVKxxrtyN1uw5X7FYvo26Luub1hxxCh+Tyf8v5Grdz6a17PpciKcPcOsQx3HrP6FFK/FQc1avqDXE8s7+9LIznwLEnHkM4p+cp7STT+TcdnEjmaVFRgiliGkzJNnA4Y2lz4ik7zbaL7XqVtCRlekDvuyNiPrsD4EDZ+IV1veXKxRvK5wiIWY9yqCSfkKDiWaFkYq6lWHEMCCPMGti30yaRdqOGV171RiPmBX3WdRa4nluH96WRnO/ONok48hnHpXWnN5ovsenW0BGGEQZx+2/WcejMR6UC45zCNN5P2unjAkl2FcA/m/jJiP9oVHk1Lnmh0X2rVbdSMpE3TP5R719C+yPWpr6QGtdNqQgB6ttGFx2bb9Zj8ig+GrT9HTShHDdX8mACRGpI4Kg25DnuOV+waCu/SH1npb+O2ByttFv8AB5MM38Aj++pr6OmlhFu79xuUdEp7QAA8n3dHSi5R6qbq6nuWzmWVnwewEnZX0GB6V1RzX6L7JpltERhzH0j547UnWIPiAQvw0HLnKZ55LiW5njkQzyu/XVhxOcDaG8AED5VH21q8h2Y0Z2xnCqWOO/A7KZX0g9a6bUVtwerbRBSP23wzH7OwPhqz/Rt0XCXN6w3sRChxvwMM/oSU+zQZOYjSvY7S8v7lGj4jrqVIjiUuxGd+CTj4KRup3rTzSzv78sjO3m5JP3mulOfjWvZ9LaNTh7l1iGOOz7znywuz8dc3aNeLDPFM6dIsciuU2tnbCkHZzg4BxjhQbn4LX36ndfuJf8NdZcjdGFnY29tgAxxKGxwLne59XLH1qpc3POc2q3Dwiz6JUjLtJ023jeAFx0a7zk9v5JpjUBRRRQV3l5YmS0cgZMfWx3rjDD7O/wCGl5yiti8cVyN4dQGP7QAz8+PqachFLm8shZyvaSj/ACS4JMLdkb/mZ7CDw/45OJcOT47xZ8ZKdVdKBRW1qdi0Mhjbs4HsI7CK1a2omJjcMyY1OpWPTbkm12RxSTt3jDDGCO7cB5uKgjp2nTE9JFh8nLKVVs9vvDZP2SfGs2lX3RPkjaRhh17we7uPaD3gVHcoLIxybY60Um+OQDqt3qfzXHavy8MfjcVqX648S6DlMYOIj4cvaftP+m6vJ/TohlYnkPdNNEkfqIgpYeBDeVfL/WFCkIQ0hXY2lXZihj3ZjiXjkgAF8DcAAAMAV/FfQKozMz5dLg5Xhw26vMiisghNfEQ5wOP3eZ7hXzto7h7t4CzAYz4DiewAeJOB61YOUEe01vpKnLE9Pdkdncn3gDu2hXyGRNPg9tmGZG3W0ZHWkfh0hXjsrncPHx3TXNvyaky09xk3E7bcpPEdoT0zv8T4VLSv3ly/NeMjLb46z2jz+TA5LWOwm1jjU/XiGMKAB2VrazqK29vLcP7sUbOfEKCceZxipGO5o58da9o1WRAcpbqsK792Rvfd2HbYr8Ipk/R00Xo7KW6Yda4lwp/YjyB/GXHwiufrmZ5pWdstJK5Y4G9mY5O7vJNdUag40jRCAQGt7UKCOBlYBQceMrZ9aDnjnO1r2vU7mUHKCTo07tmPqgjwOC3xVIctNJ9n0vSMjDSpcSnx22hKn7GzVW5PaW11dQ2y5zLKqZHYCQC3oMn0pwfSStgkenhAAiCZAO4YgwPkKBM6hetKys35MccY8BGioPuXPrXWfIywTT9PtLaQhG2VU5PGaTLMoJ4ksWA8hXNfNlovtep20RGUEgkfu2Y+sQfA4C/FTI+khrhDWtmjYK5nbHEHesZB7D/nPmKDY5/eREZjbVIiFddhZl7JASFVx+2MgHvA7Mb0vycgeS7t0iyJGnjCkcQxZcH0O+s2r8p7y6RIri4llRPdV2JGeGT+c2O05O899OPmS5uJIXGoXiFHwegiYYZcjBkYdhxkAHvJ7qByzzBFZ2OFVSxPYABkn5Vxjyh1Rrq6muWzmWVnwewEnC+gwPSul+erWfZtKmAOHnxCvx52/wDdh/urnXkJo3tmoW1tjKvKNsfsL1n/AIAaDpzmx0X2TTLaIjDmPpHzx2pOsQfLOz8NJ/6RWtdJexWqndbxZbfweTBwR9QIfirod3Cgk7gBknsAFcZ8qtWN3eXFySfxsrMM8QueovouB6UDY+jbouXub1h7oEKHxOGf5AJ9o1dufHWvZ9KkUHD3DCEeR3v6bCkfFUhzS6L7LpVshGHdOlfdg5k6wBHeFKr8NKj6RetdJeQ2qnqwRbTb/wAuTBwR4IqH4jQUfm50X2vUraAjKmUM+7I2E67A+YXZ9RXXV3cLGjyOcKilmPcFBJPyFIz6Nui5e5vWHuqIUPi2Gf1ACfaNOHlfZPPY3UMe95LaRFHezIwA9TuoOP8AWdRa4nluH96WRnO/ONok48hnHpT65SMNL5MJb7hLNEseO9pstN8lLjPlXPciFSVYEEHBBGCCOIIPA1u3up3Fz0aSyyzbA2I1ZmfZzgbKg5xnAG7uFBvchdF9sv7a2xlXlG39Res/8ANdg3M6xo0jkKiKWY9gVRkn5CldzI8372SNeXS7NxKuyiHjHGcE7Q7HYgbuIAA3EkCY57ta9m0qVQcPcEQr5Nkv/ArD1FBzRrmpNc3E1w/vSys535xtEnHkBu9K6w5t9F9k022gIw/Rh379t+swPkTj0rmPm+0X2zUba3IyrShnBG7YTrOD5qCPWuvpZAqlmOFUEk9wHE0HOv0iNZ6W/jtgci2i3+DyYYj7AjqK5tubFtVilmNx0CRyBB+K29psZb8tcYBXvztdmKqHKXVjd3U9y2cyys4B4gE9VfRcD0rLpnKi8t06OC6miTJOykjKuTxOAeNB0vzac366SkwE3TPMy5fY2MKoOyuztN2sxzntHdV1qC5DW0sdhbLcPJJMYg0jSMWfafrFST+bnZ+Gp2gKKKKArT1fS47mJoZl2kb5g9jA9hFblFAoOUmmy2+IrrLxg4huBwI/MfubH/Z41DDTGcExHbwMso99R37Pav7QyPLhTzubdZFKOoZWGCrAEEeINUHXebXJ27KUxMDlUYthT3pIOsn31Niz3x+PCO+Kt/JeshHEEVsWt5sgowDxt7yN7p8fAjsI31PS/wBIQdW9sfak/SRj8b5l4c5H1lB7zUfd61p49+G9hPdsRt/bINW/1eO8atCv+ntWd1ljOk2si5Qup8wSPPOB68fA1pScn0H/ANxEvi5KffIFFfG5RWGcLFfN/s7YfyYn7q3bbXgd1to88rdjyqzL6gqqD51RyYsMz9My2MPNOMxxqZ3+XxeSr7szQgHgTNEAR4bO1msF3d2VgRtt7VMSNiCJWCluws7e/v4BfkDvqUtdJ1q5UoxjsomJJCBTLv7BsAKBjdx3VauS3NvBbHbILyn3pJDtSH1PD0qGMcQ+8vMuIyR0zOvwqfJrkzc3lwL6/H4z/RRfkQjs3cNodg7OPHg0Y7i3tSkUkiq7+6DxY79w7zuJ9DUnb2yoMKMVrajp5lktn2sdBOZCMe9mGeLHh/nc5/Zr7UH2HWIH6PZljPSs6x4Yddo9rbC95XZbPdg1sXlpHKjRyoskbbmR1DKfMHcd9VjTOR7RTQSGVSsL7SrsYwWhljlwc7g7NG/DijcdrdbaCEh5H2CMHWytVZSCpEEQII3gghdxBqS1DT4p06OeNJUJBKyKGXI4HDDFbNFBD2PJWyhdZYbS2jkX3XSGNWGQQcEDI3Ej1rZ1TRre5Ci4gimC52ekRX2c4zjaBxnA+Vb9FBF6byctLd+kt7aCJyNnajiRWwcZGVAONw+Veda5M2l3vubeKUgYDMgLgdwb3gPWpaiggdI5GWFsweC0hRxwfZBceTNkj0qeoooNHVNHguQFuIYpgpyokRXAPeAwODWDTuTVnA/SQWtvE+CNqOJFbB4jKjNStFB4nhV1ZHAZWBDKRkEEYIIPEEVB/gTp36hafuIv8NT9FB8VcDA3AVEXvJWymdpZrS2kkb3neGNmOBjeSMncAPSpiig1NM0yG3Qx28UcSFtorGiqpJwCcKAM4A3+ArboooIHV+RlhcuZJ7SF3PF9nDnzZcE+tZNH5J2Vqdq3tYY3xjbVBt47ts9bHrU1RQFaOqaNb3IUXEEUwU5USIrgE8SNoHFb1FBFabybs7d+kgtYInxjajiRWweIyozipG4gV0ZHUMjqVZWAKspGCCDuII3YrJRQQH4E6d+oWn7iL/DR+BOnfqFp+4i/w1P0UBRRRQFFFFAUUUUBRRRQFfCtFFB56Idwo6IdwoooPQWvtFFAUUUUBRRRQFFFFAUUUUBRRRQFFFFAUUUUBRRRQFFFFAUUUUBRRRQFFFFAUUUUBRRRQFFFFAUUUUH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 descr="data:image/jpeg;base64,/9j/4AAQSkZJRgABAQAAAQABAAD/2wCEAAkGBxQTEhUSEhQVFhQWFBwaGBgXFxccFhgbHB4XIBsYHRoYHyggGxwlGx0cITEhJSkrLi4wGB8zODMsNygtLisBCgoKDg0OGxAQGTckHyU1KystLC83Ni0uLCwsLCwsLCwsNCwuLCwsLC0sLy8sLCwsNSwsLDAsLCwsLCwvLCwrLP/AABEIAJYBUAMBIgACEQEDEQH/xAAcAAACAgMBAQAAAAAAAAAAAAAABwUGAwQIAgH/xABREAACAQMBAwkEBAoFCgUFAAABAgMABBEFEiExBgcTIkFRYXGBFDKCkQhykqEWI0JSU1Rik6KxFRey0dIkM0Njg6PBw+HwVXOUwvElRGSz0//EABoBAQADAQEBAAAAAAAAAAAAAAADBAUGAQL/xAArEQEAAgIABgEDAgcAAAAAAAAAAQIDEQQFEiExURMiQXEUsTJhgZGhwfH/2gAMAwEAAhEDEQA/AHjRRRQFFfC2K+bY8fkaD1RXjpB4/I0dIPH5Gg90V46QePyNHSDx+RoPdFeOkHj8jR0g8fkaD3RXjpR4/I/3UdIPH5Gg90V46QePyNHSDx+RoPdFY2mAGTuA4kg4Fe1bIyN4NB9ooooCiiigKKKKAooooCiiigKKKKAooooCiiigKKKKAooooCiiigKKKKAooooCiiigxTN/L/oP50ldW5b3Qkcxz4UyOEQRx4VFYqMsd7ElSfKm7rbsIZTGCz7DbIHEkKSMeuK5+bQrwYBtLkkKAT0Tccb/AL8n1r0Sf4dah+nX91H/AHUfh1qH6df3SVF/0Jefqd1+6aj+hLz9Tuv3TUeJP8OtQ/Tr+6Svv4dah+nX90lRY0S63k2lwoAyS0bAADiST2Vo0Fi/DrUP06/uo6xycutR7J1/dJUDXkkllRFZ3bOyqgljgEnAHgCfSgmPw81L9Ov7tKzx8vdR/Tr+6SoVtGvP1K6/dNXkaRe/qV1+6NBYPw61D9Ov7pKPw71D9Ov7pKhl0m8/Urr901YL3SL3ZIWyuckYGYmoGKuty3Wm25mPXuJm3hQMorYU4HYdzU07GdWQbHugYFK2a0Eb21qOFvbqp88fz3j5UytCh2Yl8q8eqHzsc5kmmTQwQRxSO8Zd+k2uqM4TGyRxIf5Cjmn5wLvVJphLFAkUMYJKB9oux6o6zEYwr/IUlOdHWva9TuZQcosnRp3bMfVyPAkFvipt82ijTOT818ww8ivMM9/uQr5EgH/aUETyq57riC8ngghgeKKUorOJNo7O5juYD3gcbuGKvGg8tZm0aTVLlI0YJI6Iu0FIXKoDtEnLOOPcRXL1tA80qouWkkcKM8WZjgb/ABJp7c+NytlpVppsR3Nsr5xwhePiXKH0NBXf6/L39XtflL/jpwcu+VXsGnteKFZ8II1bOyzORu3HOAuT8NciU4efbXduDTrVTuMCzuPrKFjP/wCz50EnyO54L6+vYLQQWwEsmGIEmQgBZyOvxCBsVP8AOvznSaZPFb28cUjNGXk6Ta3AnCAbLD81s58KqH0cNF2ri4vGG6JBGndtOcsR4hVA+OqBzj617XqVzODlekKJvyNhOopHmF2viNA4uRfOfeXlvf3MkMCpaWzOuyJOtJhiqklj1cKc437xVT/r8vf1e1+Uv+OpvQtN9j5KXEjDD3KM5z3SMsaDyK4PxUn+Sdn019axYyHuI1I8C65+7NB1Zyt5R+wWD3coXpFjGF34aVhgKO3G18gD3Un7Hnx1CaRIorW2aSRgqqBJksTgD3++tf6QfKnprpLGM/i7frSY4GVhw+FDjzZh2VJfR/5JDr6pOMKgZYM8O0SS+gyoPi/cKCW5wudi50+5W1jjt5HSFDMSJMCVhkhQGyF2dkjOT1qrH9fl7+r2vyl/x0uOVOrm7u57k5/GyswB4hc9VfRcD0pw8l+ZK1mtIJria4SWSJXZVMYC7QyBhkJBAIByeOaC481PLO41KGe4uEhjjjcIvR7QyQNpyxZjuAKfM0urzn7uhI4it7cx7bbBYSbRXJ2c4fjjGavHK62i0XQZbeBmO0GiRnI22aYnaOVA3hCxGBwQedc+ck9HN3eW9sM/jZVVscQvFz6KCfSgZltz/XIP4y0gYdys6n5na/lTY5A8uYNUiZ4gySRkCSNsErnOCCPeU4ODu4HcK5753eTFvp98ILYtsNCrlWbaKMS42c8cYUHfv61WjmGn9mj1K+cHooYBkfnEbbbI8cKB8YoGlzhc4tvpahWBluGGVhUgHH5zt+Qud3Ak9g3EhRTc++oFsrHaqudy7Eh3eJ28k+WKXOs6pJdTyXEzbUkrFmPZ4AdwAwAOwACnFecx0TWIltbl5bgxBxnY6GXIzhMDK57CWI4Z8AafIHX5L6xiupYhE0m11QSQQrFdoZGQDgnG/wAzUBzr84n9FrEkKpJcSHOy+dlYxkbRCkHJbcPJu6rZaRRWNmqswWG2gALHsWNd7Hx3ZrlfW9Rl1fUi+8GeUKgO8Rxjcvoq9Y47do9tBdP6/L39XtflL/jroO1clFLY2ioJxwyQM49a4t061EtxHEucSSqgzxwzADh2767D5TaqLS0nuT/oomYDvIHVX1bA9aBR8r+ey4t72e3t4YHiikKBnEm0SuA+cMB74bG7himPzbcoJ7+yW7uEjQyO2wIwwGwp2cnaJ37Qb0xXJkaPLIAMvJI+B3szHx7STXZnJ/TFtbaG2XeIolTPfsgAt5k7/WgkKKKxznCny/nQVjljfYWONXZOkfrMpwwQAs2D2bgB61SW1KQ+7JMB2DpZCfnmt3lxd5mI/Mjx6ucf2VPzqtRT1o8PiiabmFXLkmLaS3t8v6aX94/99Ht8v6aX94/99R/TV5kuMA1P8VfSPrn2ltX1N/6KmDO56edYV2mJOzu2yCfANS8q0curjo4bK37VjaVvrSdUfcWNVVXrLyTE2nS3TfTG3qp3m/TF3PckbrW0Zh9dzhP7J+dQO1Vr5ExbNhNKeN1eBB4xwjJ/iVvnUdp1G0uOvVaK+0rf6jKh2BNOzKAGYzPvbHWwBuAByPSox9auP00371/769THaJJ4kk/OtOWKqHXb26fHgxa71j+zaGuT/p5v3r/31u6DrNw11CgmlILZbMjEbI37we84HrUCY6lOSibL3E5/0UOyPNv+uPnUuOZm3l5xOLDjw3t0x49R5ntCw6c3T3Usv50m7yH/AGKuXK/VvYtOuLjODHCdj67dVP4yKrXIa0yVJ8/nUV9I2+ZLCCJSQJbjLeIRWOD8RB+GrTl3P+m2TTTRwp78siovmxAH3mntz9Xq2unWunRbg5UY/wBXCFAB+IofhNKHm/1mGz1CC6uFZo42YkIAWyVYKQCQDhiDx7K3Oczlh/Sd4Z1VkiRAkStjaCjJJbBI2ixPDswN+KCT5jtF9o1WNiMpbqZm3bsjATyO2yt8Jr1z6a17RqkiA5S3RYhv3ZHWc+B2mK/AKYXMtpP9H6ZcalcDZ6VDIB29DErFTjvYliO8bNIWeWS4mZj1pZpCTjizu2fvY0Ejq+kiG0spsda4WVz5K+wv9kn4qyctdV9onjbOQlpbRjw2YY9oee2Wq98+2ki1i0u3XhFbNHnvK9Fk+pyfWlvyc0o3V1BbLnMsqpkdgJG03oMn0oHtyZ/+lcmWuPdlliaUH9ubCwn0Uxn0NIPR9Pa4nit096WRUHgWIGfIZzTr+kXqojgtbCPcCTIwB4Kg2YxjuJLfYFVTmA0XptS6YjqW0RfPZtt1VHyLn4KBpc88SwaFJCgwg6CNR3Krx4HyWkPzeXawXftb4K2sMkuD+UwUrGvrK6CnV9IqfZ0yNfz7pAfIJKf5gVzirkAgEgEYPiMg4PfvAPoKCc5NaPNqd8sIJMk0haSQjgCS0kh+/wAyQO2uh+c26j03RJIYQEBjW2iGd/WGDv4lujDtniSM1G8xPI/2W09rlXE9yARnikXFR8Xvnw2e0VVPpI61tTW1mp3IhlcdhLHZT1AVvt0CYVSdw31deaHQjc6rbqynYiJmbPdHgr5jpNgetfOajlLa6fdtdXSytiIrGI1ViGYjLHaZcdUEfEa6I5EctoNTWR7eOZViKgtKqAEnJwuyzZIAGc494UCt+klrWZLayU+6pmceLZVPUAP9oUreSuvy2E4uoURnCsqGRSVUkAMVwR1gpx5Nw31t842te16lczg5UylU35GwnVUjzC7XxGpDlPoRt9I0yQjDTvcSt34foAnpsID8VBp6LoV/rN1I6ZlkZg00rkBE2sgFj2DAwFUcFwBuroix5AxwaRLpkTdaSJw0pGNqVh75A7MgDH5qgZPGlV9HC+2b6eHskt9r1RlwPk7fKrzyg52YrLVZbSdWa3SNAWQAskpyzHH5SlWUHtBThvNBzpqVhJbyvDMhSSNtllbiD/xHaCNxBBFOH6O/KeXpZNPcloujMseTno2BUMo7lbazjsI/aNU/nd5XwaldJJbRlVjj2C7AB5N5O8A+6OzO/eatPMtZrY2t3rVyMRrEY4uwvvG1jO7JcIgPftUEt9IblbsommxN1nxJPjsUHqIfMjaPb1V7DVK5vtH6LT9R1WTcI7d4ID/rJRsM48QHCg/tt3VSdb1WS6uJbmY5klcs3cM8APADAA7gK2DyluvZfYumb2b9Fhdn3truz72/jQbfN7bdJqdkv/5UZPkrBj9wNOr6ROtdHYx2oPWuJckfsR4J/jKfI0q+ZaDb1m13blMjHwxFJg/PFb3PvrXtGqPGDlLdFiG/dte8588tsn6lBrcymi+06rCSMpADM3wYCevSFT6V1PXM/NBy3s9LWdrhZ2llKgdGiFVRcnizA5LNv+qK6J0HVVureK5RXVJUDKHAD7J4EhSRvG/jwIoN+sF2+B9/y/64rPUHyi1ARq5/NTP8yfuApAWHKGfblkPfKfkgCj781E1muX3gHiFGfM7z95rAWrbx16aRDNvO7TL2GrJbQ9JIifnOB6Z3/dWENUryZwJzK3uwxtIfQV7kt01mSsbmIVLnFvtu+kxwRhGO7Ea4/tM3yqFhuKj9TvC8rMeJ3nPexLn72x6Vrrc1iNFNXNzsozdwpiQx9Da2ltwMVp0jj/WTsc+uAx9aVlintE0NuN/SSqp+rkbX3Zpm6vehpZW7GlKr9WECMfeGPrUWefpXuX4+vNH8u7zmvDVg6cVilvAKpal0cUlskVIafHs2P7VxOfsru/4A1W5tQyCFByeFXCWMB7e3HCGIZ8+/+VWcFZjcyz+azNMUUn7z/iP+wvHI62wua+c4nI5NTtegZ+jdWDxvjIVgCMEdqkEj5HsqV0CDZiFLHn65ZT2jW1vazNFIwaSQocNs+6g8idv7Iqw59R5eZDUw2AIGH5wl6v8AEoP3VcORfMYI3WXUJEk2TkQx52D3bbsASP2QB5kbqVf9YWp/r1x9s1LclOVWqXd5b2wvbn8bKqthzkLnLn0UE+lA/ucbQri8sHtLQxI0hUMXZlURqckDYVuJAGMAYJ8itORXMxdW19b3FzJbNFFJtkI8hYlQSmA0YHv7J48Aaiud3l9dpqUkNpcyxRwqsZCNgM4GWJ8QW2fhql/1han+vXH2zQPTng5A3GqG2Nu8K9CJNrpWcZ2+jxjZRvzT3dlQ3NhzTXFhfC6ungdUjYII2csHbC5IZFGNgv29oqb5jbi6nsnuruaWUySkR7bEgIm4kd2XLA/VFQ/ONzyrbO1tYBZJVyHmbfGh7VUD32HfnAx+VvwGDnJ5r9Q1G+e5SW2WLZVI1d5AwVR24jI3sWPHtq180nId9Lt5VmMbTSyZLRliuwoARcsoJwS54flVzxqPLnUZm25L24z3LIyL6JHhR6CnpyK1Oaz5PPfXUskkhjklTpnLEZ6sKAtnqsQp/wBp6UEjzu8jbjU4IYrdol2JS7dKzge6QMbKt3ml/wAnOYu5W5ie8kt2t1fakWNpCzAbwuGjAwTgHfwJqi2XLjVZZEiS9uC7uqKNs72YgAfM03eezlLNYWlpbW88izsetIG67JGoB2jxyzMDnt2TQNkDG4UjuW/NLqN9fT3XS2oWR+oGklyEUBUBxEQDsgZx25rQ5mdd1C91FVmu53hijaR1LHZb8lVPxMDjt2TWLni5e3UepPBaXEsUcKKhCNgM+Npm3dvWC/DQa39Q2o/prP8AeS//AMqa3I3kfPYaTJaRtF7W4lbbDN0XSPlUbOztYChPyeINVfmA5R3N214LqeSbYERTbbOznpdrHngfIVQ+X3OLenULkW11NHCspRFRsLhOqWGPziC3xUEgnMLqGRma0AzvIeUkDy6IZpkc6HN/LfWtrb2ZijFucASFgoQKFAGyrcMCsGgazcWvJ5766meSd4mkVpGLEF+rCB4HqHH7RpL6by11WaWOFL2425ZFRfxh95iAPvNAyubnmpv9Pv4rqSW2Mahw6o8hYhkYbg0YHvEHiOFQXKnme1Oa6mnDQS9LKz5EhBG0ScEON2OGATTx1fV4bC16a5kIjjUDaY5dzjAA7Wdv76QHK7novbhitqfZYeA2cGVh3s5HVPbhcY7zQWDklzENth9RlXYBz0UJJLeDOQNkdhCgnuIq286HIq8vooLSyNtDaxAEqzOuWGQqhUjICKvDfvLcNwyl+Req393f20AvbvMky7R6eXOwN7n3uxAxrqy4mVFZ3IVFUszHcAAMkk9wFAn+bfmdktLr2i+NvKqoRGiFnG227aYOijAXOBv3kHdipbnT5t5L5YFsVtIQhcybQKFidkLjo0OQOtx7xSm5Vc6F9PdyyW9zNDAWxGitgBBuBI7zjaPiTVq5keU17d6j0dxdTSRrA7lWclc5RQSPioJzmv5rbvTr32md7d1ELqojeQnabZxnajAAxnfVZv8AmR1OaWSZ5rMvI7Ox25t7MST/AKLvNNznQ142Wm3EyNsyFejjIOCHc7II8VGW+GkByZ5V6pd3cFst9c/jZVUkOchSes3ouT6UE6nMLqGRma0AzvIeUkDy6IZ+ddD2dqsUaRRjCRoEUDgFUAAfIVlAr7QFLnljc7RcZ9+QL6Zx/ZU0xHO40sOWsfRyBfzUZvU4VfvLVLhru8Q+Mk6rtTZ5NpmbvJNeMUUZrbZgrcnk6OwuH4GVlhB8Cd5+RPyrUWvfL78XZWkPBmjeZviwq/2j8qq8ZbWPXtPw9d22Ul1NtOzd7E1izWSZADuogXJxWSvrPzbR/wCVmc8IInk9QMAfeflVpvAQyKfyI1B+ses33tXjm70kCzupT/pp4rdfIEO+PhJHpXvVXy7HvJNQ5Z7xDd5LTva39HzphitWV81jzXwGo4rp0MU0kNDtC9zEmOLg/Z63/DHrVv0FDLdSv2bYUeQ/7FaHI+IBpZzwhtyfV9y/ePvqy8grXOye/LH1/wCmKmx/wuX5vl688V9R+/f9tGJbJhQPCqJzvWFmljc3k1vHJP0QjjdlBYMx2UIz+aW2vQ1fxSS+klrXVtrJTxJmcdu7KR+hzJ8qkZJNcntLa6uobZc5llVMjsBIy3oMn0rqr8GtO09XvY7WKNreJ321XrABW2sHvK5HrSY+jzo3S6g9wR1baIkeDyZVf4Ok+Qpjc/mtdBphhBw9zIqcd+yvWc+W4Kfr0HN1/dtNLJM5y8js7HvZiSfvNPbkdf8AJ3obW1ZYJrlljjJa0kLPK2Aes0fa5xknhSU5PaBcXs3QWsfSSbJbG0q7hxJLEAfPtpr81PNhe2+ox3F7D0ccSsynpImy5GyowjE/lFs/s0Fo54eUS6ZYJZ2arC8+0qCMBRHHxkZQvAktgfWYjeKR/ILkq+pXiWynZXBaV/zIxjJ8ySFHiw7M1Oc+GqGfVpl/JgVYl9BtN/GzUwvo2aeotbm4/LecR+QRVb7zJ9woLnBzY6WsHQeyRkFcF23zb/yukPWB8sAdgql8/t+ttp9rp8XVVyBj/VQgAA/EUPw05K5b58Na9o1WVQcpbqIVwd2VyX9dtmX4RQQvN1qNvbahDcXZIiiJfCrtEsAdjd2YYhs/s1u86/KtNRvjNFtdCkapHtDBIGWYkdnXZh5AVg0zm/up7F9RUxLborsS7kMRHnOAAc7wQN/EVVkQkgAEknAA3kk8ABQP/mFsVtdNudQl3Byxz/qoA2T9ov8AZFIjUrxp5pJn9+WRnbHe5LH7zT+5zXGmcn4rJDh5FjgOMb923K3kxBB/8ylDzbaWZ7tt2RFazyH0icKftstBZeZnWPZYdVmB6yWgdfrAuF/iYfOl9ounNc3EVunvTSqgOM42iBtHwGcnyrPpmqdFb3UW/NxGifZkR/8A2/fV6+j7ovTaibgjq20RbP7b5VR9nbPw0Fs+kJqSwWdrp8W4MdogdkcQCqp8CSD8FUvmG0Xp9TWUjqWyNIe7aPVQeeWLD6laPPRrPtOqzYOVhxAvwZ2v94Xq782ERsNAvtRG6SVX6NvBMpH/AL1m+6gp/PLywa+vWiRv8nt2KIBwZhueTxydw8AO81Z+ZrmxiuIhfXybaMT0MRyFYA4MjY3kZGAOBwScgikyi5IA4k4rtjS7FYIY4EGEijVF8lAA/lQRNjyKsYbhLqC3jilRGUdGoVSGxklRuzjIz4mqF9IHlb0NuthE34ycbUuOKxA8PDbYY8lYdtNLV9SjtoZLiY7McSFmPgOwd5PADtJFcg65qc2pXzTN/nLiUBVzuXJComTjcBgZ8M0HxNL2bFrpx/nJxDFn9lS8rDy/Frn9pu6mR9Gy1zd3Uv5luE+24P8A7Kh+eOGK3XT9PgZXW2tmYspBDPI3Xbd2lkLY8RVv+jRbYjvZfzniQfCJCf7QoNb6SWtb7ayU8AZnHnlI/wDmfMVEfR20Xpb6S6YdW3iwvg8mQP4A/wAxVP5zda9r1O5mBygk2E37tmPqgjwONr4qe3MRovs+lpIww9w7SnPHZ91B5FV2vjoGLRRRQY5XAxnvpS8uLranlPcyoPhG038TfdTM1acAoD2nJ8uJ+4GkzqtwXIY8X2pD5yMT/LFW+Dru+0HETqrRooorVUGeytzI6oOLMFHxED/jURzw6lm5kVeCFIVHYBGu02PVx8quHI+EdOrt7sYaQ+SDA/iI+VKLllfGWUMTkttSHzlYsB6KVHpWZxtt2iF3hq6rMoFmzWWyHXArBUloNmZZRGvvOQi/WkZUH3tVJZOLTIuh06yTtMMl03nLuT7nPyqpzSbRJq48uZwrSKnAdHAvgsa5P3tiqXVee9pl1nKcXTgifYr6i5IA7TivlZ7L3wTwGSfQE15PhqTOo2tuOj059njcXAjX6qbiPtD76v8AyKtNlfAAAelUbVY8S2Np+ii6R/rNvz88fOmfydg2Yh41PWNREOF4jJ8mW1vcpWuSudbWvatUuZAcoj9Endsx9Xd4FgzfFXWci5BGSMjGRxHiM9tJ2Tmg0fJ2r+bOd+bi2zntz+L419IU3zCaL0GmCUjD3MjSb+OyOqg8txYfXpb/AEhda6bUEtwerbRAEftyYZv4ej+RroPRYYo7eKOBlMMcaojBgRsoMA7Q3HhxpYazzcaRczy3MuovtyuXbFxbYBJzgZTgOA8BQJ7kNyyl0yWSaCKJ3dNjMoc7K5BIGyw4kD7IroXmn5WXWpW8txcpEiiTYjEauM4ALkl2OR1lAxjg3pXZOYzTVUu1zdBAMljJCFA45z0eMY7aunJQWFjbR2kF1EyITgtNEXYsxJzs4ycnHDuoOc+dywaHVrsMD15OkUntVwDkd4ByPhNfOQ3OJdaYsiQCN45DtFJVYgNjG0NllIJGAfIV0fy05D2mpIouFIdPclQgSLnsyQQR4EH0pY33NJpVs+LvUzHneEZ4Ucj4s/PFBcOQfKi5k0641W+ZdnDtHGg2UWOIHgDk7TOGG8k7lrma5meaRnbLSSOWPezMcnd3kmusDo1lfab7BbXGbYIibVvIjMAhUhS2GGTjfkZO/vqoWPNZpFpcxyNeP0kMiv0cs9uBlSGAZdgHHDduoNTnVcadoVtpykB5AiNjdkJh5WHnJs5+vS25oNF9q1W3UjKRHpn8o96/N9getOvlxyb03VJI5Li/2ejQqqxz24XecluspOTuHH8kVn5u+R+nWEsjWdz08siAHalidlUHJwIwCASVznuFAsPpEa10t9HbA9W3i3+DyYY/wCP51M8weh/5JfXbDfIphTI7FUs+O8Eso+CpvlHzaaXPdTTXF/Is0khZ1M9uuyTwXDJkADAAPYBV45K6Za2tisFvKHt4w+ZC6NxLM5Zlwu7J8hQceV0LzQQjT9Dn1BxvfpJeGCVjBWNPVgxH161P6pdF/wDEX/8AUW3+Crnq+nadPp66abxEgVI0yk8O2Vj2SuS2RvKgndQcskvNJ2vJI/qzMf5kmunuWXJkpyfksot5itk4DexiKOxx3sVPzqK0Hmm0uCSO9S5lkWFw4LSwmHKHI2mVBuBHf2UwRr9qdwubfP8A5sf99BxdTX0bne1W4MNlGIOlkZYlm6NjJlsDbILbGRxJ2ceFXblhzR6Y8hm6f2MyEnZ2oxETxJVXxjjwBwOwCs/ILm6020uUniu/abhAxQdJEVGQQW2E3ncTxJAzQVbn+5VbIj0qJy2wqvcMTksQPxaMe0/lnPehpVaRyZu7pDJbW00qBtksiFgGwDjI7cEH1FPDWua3S5J5ZLjUJemdy0m1PbBtpt/Apu47h3Yq68lv6PsLZLWC5h2EzvaaIsxJJLMQRk5Pd3UHJl9ZSQyNFKjJIpwysMMD3EU6ObDUvYeTt9d8G6V+jP7RSJI/94fuqdvuavTL65mmF7K8srtIyxzQNjaPYAhIUZAGfCt675F6aLBdLa+ZI45jI34+ASlut1XyuMDPDA4Cg5kp382/Ofe3Nza6fHBapEAFJVJcrFGu/H4zAOyuAT2kVt/1S6L/AOIv/wCotv8ABVt5Ac3djYym7tJpJiyGMMzxugGQTgxqN+Vxx76C+UUUUFU5ZSEPGB+UsoHn0FyR/KlZqB6+O5VA9FFNLluQr27N7olGfAHajY+iyk+lLHVoSkrKeI3H03H7xV/gZ+qVXifENKvtFFaKmlDN0dlcEHDSKsKntHSEBj6F0pN6zcbc8jDhtED6o3L9wFOnVLT/ACBZB3yMPrL0BA9VRseOKRRrF4i28ktLFGqQ+Ve+aGzD30bn3Yy0p8o1OP8AePH8qo0aEnAGSeymdzfWLRwSSD3p8QRHvBJMrg/mghd/A9A9QzOu6WtZtMRDd5S3W26eIMh85GLf2dmoetnU5w8rsvulsL9Ubl+4Ctaq0O7w06McV9CpfkvZ9LOifnOq+hOW/hU1EVa+SrC3invG4QxEjxkcYUeYXB+KvYjc6Q8dl+LBayS09/aNSupRvUOIkPgv/wAD5027SPZQDwpYc2Gmno0ZvecmRvNuH8OKagFWHEonlbq4tLK4uTjMUTMueBbGEHqxA9a47tbd5pVjXLSSuFGTvZmIA3+JNP8A+kXrXR2cNqp608u0w/YjwcH4yh+E0uuYzRfaNVjcjqW6tKd27I6qDPYdpg3wGgdHLy5XTNEkjjONi3W3j7DlgE2h4gZb0rlWnf8ASS1rrW1kp4AzuPPKR/8AM+YpKtAwQSY6rMyg+KhSR8mX50HQfOpr3RaBbop611HCgwfyNhXY+WAF+OlbzOaL7VqsAIykJMzf7PGz/vCnzrPzoap0kWlQD3YdMhPkzquf4USmD9G/RdmC4vGG+RxEn1U3sR4FmA+CgkeejnFaxUWdq2LmRcu/6JDkDH7bb8dw39oNc/2+n3NyXkjimnI60jKjuRnJ2mYA4zv3mpXnIuHk1S9aTO0Ll13/AJqEqn8AWmNzCcuIoh/RswCGSUtFJ2O7ADo2/aOBsnt4d2Qz/Ry0oKl3fvwGIlPcAA8n/L+VKflXLPLczXM8cidNKzjbVhxOQoyN+Bgeldgafp8cKssSBAzs5A4FnJLH1Nc8/SG1rpdQS2ByttEMjueTDN/B0fyNAsra2eQ7MaM7YzhVLHHfgU8uYTR/Zbe8v7lGjwNnrqVKxxrtyN1uw5X7FYvo26Luub1hxxCh+Tyf8v5Grdz6a17PpciKcPcOsQx3HrP6FFK/FQc1avqDXE8s7+9LIznwLEnHkM4p+cp7STT+TcdnEjmaVFRgiliGkzJNnA4Y2lz4ik7zbaL7XqVtCRlekDvuyNiPrsD4EDZ+IV1veXKxRvK5wiIWY9yqCSfkKDiWaFkYq6lWHEMCCPMGti30yaRdqOGV171RiPmBX3WdRa4nluH96WRnO/ONok48hnHpXWnN5ovsenW0BGGEQZx+2/WcejMR6UC45zCNN5P2unjAkl2FcA/m/jJiP9oVHk1Lnmh0X2rVbdSMpE3TP5R719C+yPWpr6QGtdNqQgB6ttGFx2bb9Zj8ig+GrT9HTShHDdX8mACRGpI4Kg25DnuOV+waCu/SH1npb+O2ByttFv8AB5MM38Aj++pr6OmlhFu79xuUdEp7QAA8n3dHSi5R6qbq6nuWzmWVnwewEnZX0GB6V1RzX6L7JpltERhzH0j547UnWIPiAQvw0HLnKZ55LiW5njkQzyu/XVhxOcDaG8AED5VH21q8h2Y0Z2xnCqWOO/A7KZX0g9a6bUVtwerbRBSP23wzH7OwPhqz/Rt0XCXN6w3sRChxvwMM/oSU+zQZOYjSvY7S8v7lGj4jrqVIjiUuxGd+CTj4KRup3rTzSzv78sjO3m5JP3mulOfjWvZ9LaNTh7l1iGOOz7znywuz8dc3aNeLDPFM6dIsciuU2tnbCkHZzg4BxjhQbn4LX36ndfuJf8NdZcjdGFnY29tgAxxKGxwLne59XLH1qpc3POc2q3Dwiz6JUjLtJ023jeAFx0a7zk9v5JpjUBRRRQV3l5YmS0cgZMfWx3rjDD7O/wCGl5yiti8cVyN4dQGP7QAz8+PqachFLm8shZyvaSj/ACS4JMLdkb/mZ7CDw/45OJcOT47xZ8ZKdVdKBRW1qdi0Mhjbs4HsI7CK1a2omJjcMyY1OpWPTbkm12RxSTt3jDDGCO7cB5uKgjp2nTE9JFh8nLKVVs9vvDZP2SfGs2lX3RPkjaRhh17we7uPaD3gVHcoLIxybY60Um+OQDqt3qfzXHavy8MfjcVqX648S6DlMYOIj4cvaftP+m6vJ/TohlYnkPdNNEkfqIgpYeBDeVfL/WFCkIQ0hXY2lXZihj3ZjiXjkgAF8DcAAAMAV/FfQKozMz5dLg5Xhw26vMiisghNfEQ5wOP3eZ7hXzto7h7t4CzAYz4DiewAeJOB61YOUEe01vpKnLE9Pdkdncn3gDu2hXyGRNPg9tmGZG3W0ZHWkfh0hXjsrncPHx3TXNvyaky09xk3E7bcpPEdoT0zv8T4VLSv3ly/NeMjLb46z2jz+TA5LWOwm1jjU/XiGMKAB2VrazqK29vLcP7sUbOfEKCceZxipGO5o58da9o1WRAcpbqsK792Rvfd2HbYr8Ipk/R00Xo7KW6Yda4lwp/YjyB/GXHwiufrmZ5pWdstJK5Y4G9mY5O7vJNdUag40jRCAQGt7UKCOBlYBQceMrZ9aDnjnO1r2vU7mUHKCTo07tmPqgjwOC3xVIctNJ9n0vSMjDSpcSnx22hKn7GzVW5PaW11dQ2y5zLKqZHYCQC3oMn0pwfSStgkenhAAiCZAO4YgwPkKBM6hetKys35MccY8BGioPuXPrXWfIywTT9PtLaQhG2VU5PGaTLMoJ4ksWA8hXNfNlovtep20RGUEgkfu2Y+sQfA4C/FTI+khrhDWtmjYK5nbHEHesZB7D/nPmKDY5/eREZjbVIiFddhZl7JASFVx+2MgHvA7Mb0vycgeS7t0iyJGnjCkcQxZcH0O+s2r8p7y6RIri4llRPdV2JGeGT+c2O05O899OPmS5uJIXGoXiFHwegiYYZcjBkYdhxkAHvJ7qByzzBFZ2OFVSxPYABkn5Vxjyh1Rrq6muWzmWVnwewEnC+gwPSul+erWfZtKmAOHnxCvx52/wDdh/urnXkJo3tmoW1tjKvKNsfsL1n/AIAaDpzmx0X2TTLaIjDmPpHzx2pOsQfLOz8NJ/6RWtdJexWqndbxZbfweTBwR9QIfirod3Cgk7gBknsAFcZ8qtWN3eXFySfxsrMM8QueovouB6UDY+jbouXub1h7oEKHxOGf5AJ9o1dufHWvZ9KkUHD3DCEeR3v6bCkfFUhzS6L7LpVshGHdOlfdg5k6wBHeFKr8NKj6RetdJeQ2qnqwRbTb/wAuTBwR4IqH4jQUfm50X2vUraAjKmUM+7I2E67A+YXZ9RXXV3cLGjyOcKilmPcFBJPyFIz6Nui5e5vWHuqIUPi2Gf1ACfaNOHlfZPPY3UMe95LaRFHezIwA9TuoOP8AWdRa4nluH96WRnO/ONok48hnHpT65SMNL5MJb7hLNEseO9pstN8lLjPlXPciFSVYEEHBBGCCOIIPA1u3up3Fz0aSyyzbA2I1ZmfZzgbKg5xnAG7uFBvchdF9sv7a2xlXlG39Res/8ANdg3M6xo0jkKiKWY9gVRkn5CldzI8372SNeXS7NxKuyiHjHGcE7Q7HYgbuIAA3EkCY57ta9m0qVQcPcEQr5Nkv/ArD1FBzRrmpNc3E1w/vSys535xtEnHkBu9K6w5t9F9k022gIw/Rh379t+swPkTj0rmPm+0X2zUba3IyrShnBG7YTrOD5qCPWuvpZAqlmOFUEk9wHE0HOv0iNZ6W/jtgci2i3+DyYYj7AjqK5tubFtVilmNx0CRyBB+K29psZb8tcYBXvztdmKqHKXVjd3U9y2cyys4B4gE9VfRcD0rLpnKi8t06OC6miTJOykjKuTxOAeNB0vzac366SkwE3TPMy5fY2MKoOyuztN2sxzntHdV1qC5DW0sdhbLcPJJMYg0jSMWfafrFST+bnZ+Gp2gKKKKArT1fS47mJoZl2kb5g9jA9hFblFAoOUmmy2+IrrLxg4huBwI/MfubH/Z41DDTGcExHbwMso99R37Pav7QyPLhTzubdZFKOoZWGCrAEEeINUHXebXJ27KUxMDlUYthT3pIOsn31Niz3x+PCO+Kt/JeshHEEVsWt5sgowDxt7yN7p8fAjsI31PS/wBIQdW9sfak/SRj8b5l4c5H1lB7zUfd61p49+G9hPdsRt/bINW/1eO8atCv+ntWd1ljOk2si5Qup8wSPPOB68fA1pScn0H/ANxEvi5KffIFFfG5RWGcLFfN/s7YfyYn7q3bbXgd1to88rdjyqzL6gqqD51RyYsMz9My2MPNOMxxqZ3+XxeSr7szQgHgTNEAR4bO1msF3d2VgRtt7VMSNiCJWCluws7e/v4BfkDvqUtdJ1q5UoxjsomJJCBTLv7BsAKBjdx3VauS3NvBbHbILyn3pJDtSH1PD0qGMcQ+8vMuIyR0zOvwqfJrkzc3lwL6/H4z/RRfkQjs3cNodg7OPHg0Y7i3tSkUkiq7+6DxY79w7zuJ9DUnb2yoMKMVrajp5lktn2sdBOZCMe9mGeLHh/nc5/Zr7UH2HWIH6PZljPSs6x4Yddo9rbC95XZbPdg1sXlpHKjRyoskbbmR1DKfMHcd9VjTOR7RTQSGVSsL7SrsYwWhljlwc7g7NG/DijcdrdbaCEh5H2CMHWytVZSCpEEQII3gghdxBqS1DT4p06OeNJUJBKyKGXI4HDDFbNFBD2PJWyhdZYbS2jkX3XSGNWGQQcEDI3Ej1rZ1TRre5Ci4gimC52ekRX2c4zjaBxnA+Vb9FBF6byctLd+kt7aCJyNnajiRWwcZGVAONw+Veda5M2l3vubeKUgYDMgLgdwb3gPWpaiggdI5GWFsweC0hRxwfZBceTNkj0qeoooNHVNHguQFuIYpgpyokRXAPeAwODWDTuTVnA/SQWtvE+CNqOJFbB4jKjNStFB4nhV1ZHAZWBDKRkEEYIIPEEVB/gTp36hafuIv8NT9FB8VcDA3AVEXvJWymdpZrS2kkb3neGNmOBjeSMncAPSpiig1NM0yG3Qx28UcSFtorGiqpJwCcKAM4A3+ArboooIHV+RlhcuZJ7SF3PF9nDnzZcE+tZNH5J2Vqdq3tYY3xjbVBt47ts9bHrU1RQFaOqaNb3IUXEEUwU5USIrgE8SNoHFb1FBFabybs7d+kgtYInxjajiRWweIyozipG4gV0ZHUMjqVZWAKspGCCDuII3YrJRQQH4E6d+oWn7iL/DR+BOnfqFp+4i/w1P0UBRRRQFFFFAUUUUBRRRQFfCtFFB56Idwo6IdwoooPQWvtFFAUUUUBRRRQFFFFAUUUUBRRRQFFFFAUUUUBRRRQFFFFAUUUUBRRRQFFFFAUUUUBRRRQFFFFAUUUUH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 descr="https://encrypted-tbn3.gstatic.com/images?q=tbn:ANd9GcSePRaHXXxEzAFnB83oMHia1Wdz7DbUADQnsD1XWMNVgkjosiplDP5_w1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715000"/>
            <a:ext cx="1287400" cy="838199"/>
          </a:xfrm>
          <a:prstGeom prst="rect">
            <a:avLst/>
          </a:prstGeom>
          <a:noFill/>
        </p:spPr>
      </p:pic>
      <p:pic>
        <p:nvPicPr>
          <p:cNvPr id="3080" name="Picture 8" descr="https://encrypted-tbn0.gstatic.com/images?q=tbn:ANd9GcSmHMPAF6WHeYWgivyyHu9kxL8Fqr4Mjf4eon1cwW5-_MP5rp1uT5b54N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638800"/>
            <a:ext cx="2286000" cy="914401"/>
          </a:xfrm>
          <a:prstGeom prst="rect">
            <a:avLst/>
          </a:prstGeom>
          <a:noFill/>
        </p:spPr>
      </p:pic>
      <p:sp>
        <p:nvSpPr>
          <p:cNvPr id="3082" name="AutoShape 10" descr="data:image/jpeg;base64,/9j/4AAQSkZJRgABAQAAAQABAAD/2wCEAAkGBhMSEBQUERMVFRQWGBwWFhgXFxoYGhofGCEeHBYbGBQYHScfIhovIhwcHy8iJSc1LC4sHh4xNTAqNSgsLCkBCQoKDgwOGg8PGiolHyUtLC8sNDIxLDUvNC40LCwqLTUwKjA1KjIsLCw1LCwpKiwsLDQsLC4qLCwsLCwpKSwsLf/AABEIAKAAoAMBIgACEQEDEQH/xAAcAAEAAwEBAQEBAAAAAAAAAAAABQYHAwQBCAL/xABAEAACAQMBBQQGBwgCAQUAAAABAgMABBEhBQYHEjETIkFRFzJhcYGRFEJUkpOh0iNSU2JygrHRovDBFTOywuH/xAAaAQACAwEBAAAAAAAAAAAAAAAABAIDBQEG/8QALxEAAgIABAMGBgIDAAAAAAAAAQIAAwQRITESE0FRgZGhsfAUIjJhccFS4SNi0f/aAAwDAQACEQMRAD8A3GlKUQilKUQilKUQilKUQilKUQilKUQilKUQilKUQilKUQilKUQilKUQilKUQilKUQilKUQilKUQilKUQilKr+2t+7K1yJZ1LD6id9vkvT41JVLHJRnIswUZkywV8Jx1rJNtcbXORaQBR+/Kcn4Iug+JNV61N7tPnkurh0tY9ZZG0jUDwWNcBn8h7qbXBPlm5yEVbFpnkmpmr7W4jWNuGzL2hXqIhz4z0yw7o+dWG1uVkRXQhkYBlI6EHUGvzTtjaKOQkClIE9RT6zeckh8XPyA0FaNwd3u62Up82gJ+bp/9h8asuwfBXxL3yFWL4rOEzVaUpWdH4pSlEIpSlEIpSlEIpSo/au8FvbDNxMkfsY6n3L1PwFdAJ0E4SBqZIUrNdtca4UyLWJpT+8/cX5esfyqhbZ4jX1zkNMY0P1Yu4PmO9+dOV4K199Iq+MrXbWbhtne20tc9vOin93PM/wBxcmqHtrjaoyLSAt/PKcD4Rrr8yKyYmvlP14Gtfq1iL412+nST22d+L26yJZ25T9RO4vyXr8aga+gZOB1NaruFwp9We/X2pCfyMv6fn5Ve710L2SlEe9pA7j8OHugJ7nMVqO9k91pAOuCeiebfLzHm353uWfltrQCOzh0RVGA5H1iPLyz7zqdJvihv92hNnat+yXSVl6MR9RcfUHj5nToNc1qFStYeZZ3Ds/uTtZUHLTvMV2tLt4pFkjYq6EMpHgR0rjSmortP0pulvGt7apMuAx7si/uuPWHu8R7CKmawHhrvb9CugrnEE2Fk8lP1H+HQ+w+yt+rz2Jp5T5dOk3sPdzUz69YpSlLRiKUqt7Z2TtCbIivI7df5IizffZv8AVJQCdTlIscthnJnaG1YYF5p5UjXzdgPlnr8KpO2uM1rHkW6PO3n6ifeYZ+QqLuuC80rF5b7nY9WZGY/MvXH0GP9rX8I/rp2uvDD6mz8Ym74g/SuXhK5tnilfXGQsghU+EQwfvnLVU5ZCxLMSzHqSck+8nWtP9Bj/a1/CP66egx/ta/hH9dPJiMOminLuMTajEP9Q85ltK1L0GP9rX8I/rp6DH+1r+Ef11P4yn+XrIfC29npMtrvZWUk0ixxIXdjhVUZJ/751pfoMf7Wv4R/XV53P3IgsI8J35WHflI1PsA8F9nzzVdmOrVfl1MsrwdhPzaCQ+4nDSOzCzXGJLjqPFY/6fNv5vl7Y7ijxA7INaWzftSMSuD6gP1Qf3z4+Q9p00DakMrwusDiOQjCuV5uXPjy5GT5VmMnBCRiS14CSckmMkknqSefrSNTo78y5o7ajInBUJldK1L0GP8Aa1/CP66egx/ta/hH9daXxlP8vWZ3wtvZ6TLaVqXoMf7Wv4R/XT0GP9rX8I/ro+Mp/l6w+Ft7PSZbW48KN7vpNv2EhzNAABnqydFPvHqn4edQHoMf7Wv4R/XUhsDhPNaXMc8d2uUOo7M4ZT6ynvdCKXxF1NqZcWvTeX4eq6p88tOu00ulKVjzWkFvnvMLC0ablDNzBUUnAJPt9wJ+FZ56cZvssf32/wBVy407b57mO3U6RLzt/U/T5L/8jWb1sYbCoawzjUzJxGJcWEIdpruwOLU91cxQLbRgyMATztoOrHp4AE1qFY/wT2JzSy3LDRB2af1Nq/yGB/dWwUli1RbOFBtHcKXZOJzOdxOqIzscKoLMfIAZJrJH44y5OLVMZ0y7Zx4Z061eeIqXD2DxWsbSSSkIQuNFOrE5I8Bj41jPo+2j9kl/4/qq7CVVMpNmXjKcVZYCBXnLZ6cZvssf32/1T04zfZY/vt/qqFtbYNxalRcRNGWBKhsa469CfOo+nxhaCMwIkcTcDkTNN9OM32WP77f6p6cZvssf32/1VA2VsWe5YrbxNIyjmIXGg6Z1IqT9H20fskv/AB/VUTRh1ORy8ZIXYgjMZ+EuVlxmuJZEjS1jLOwRe+3VjgeFayKx/htuJcR3wmuoWjSJSy82NWOg6E9ASflXTf7iozM0Fi3Ko0eYdW8xGfBf5up8MdSlbQtlgSkfkxuu5kQtafxL7vDv3Z2eRNLmT+Gnef4gdPiRVE2lxwcnFvbKB5ysSfupjHzrLmOTk6k6mprYG5t3eawREp052PKn3j1+FNLg6axm/nFmxVthyST0nGK/J07Ee6PP+Wrta8aL1T30hcf0sv5hq8d9wlv40L8kcmNSqPlvgCBn3CqbVq1YewfKAZW1l6H5iZu26nFS3u3WKRTBK2ihjlWPkr6a+wgVdq/KYNfpLcvabXFhbyucsyDmPmVypPxxms7GYZasmXaPYXEGzNW3k1XO5uFjRnc4VQWY+QGprpVJ4t7b7DZ5jB7857Mf09XPy0+NKVpxuF7Y3Y/ApaYrtrabXNxLM3WRy3uB9UfAYFeKlT+4uxfpV/DGRlQ3O/8ASmp+ZwPjXpCQi59BPPgF2y6mbbuFsT6Ls+GMjDkdo/8AU+pB92g+FWGlK8yzFmLHrPQqoUACKUqI3s2z9Fs5pvFVPL/UdE/MiuKCxyE6SAMzMT4l7b+k7RlwcpF+yT+31j97NVWvpYk5OpOpP+a7WNm00qRJq0jBF97HAr06KEUDsnnWYuxPbNl4NbE7Ozadh3p20/oTQfnzH5VoNebZlgsEMcSerGoQf2jH/wC16a85a/MctN+pOBAsz3i9vUYIFtojiSYHnI6iPofvHT3BqxSrRxLvjLtS4z0QiMewKB/5Jqr1uYWsJWPvrMXE2F7D9pZ+H+6f067CvnsYxzykeI+qufMn8ga/QVvbrGoRFCqowqgYAA6ACqDwUtVFjI49Z5iD7kACj8yfjWhVlYy0vYR0E08JWErB6mKz684M20kjuZpgXZnIHJgcxzgd3prVi3q31t7AJ23MWfPKqAFsDqxBI08Kr3pqsv4c/wB1f1VGlbwOKsHWStaknJyJw9CFr/Hn/wCH6avOw9kLa28cCElY15QTjJ8STj31Bbt8RoL6fsYY5s8pYllUKAPMhj4kCrXUbntPy2SVSVj5q4rCeLm2+2vzGD3YF5P7jq//AIHwrcp2YKxUczAHlGcZPgM1h11wr2nI7O6RlnYsx7VerHJq/BFFYsxAlOMDMoVRKPUzuzvVLYu7wCMs68pLqTgZzpgj/oqa9EW0f4cf4i09EW0f4cf4i1qNdSwyLCZq1WqcwDPR6Zb/AMoPuH9VPTLf+UH3D+qvP6Ito/w4/wARaeiPaP8ADj/FWqcsL/rLs8T95pXDfeO6vYZJrgIFDckfIpXOBlyck+YHwNVvjbtvSG1U9f2r/DuoPnzH4Cr/ALrbFFpZwwaZRRzY8WOrn5k1me9/D7aN3ezTBE5WbCZkX1V0XT3a/GkaTWbyxyAG0cuDikKMyTvMzq+8HtidtfGZh3YFz/c+i/lzH4CvL6Ito/w4/wARa1Hh1us1jackoAldi74OfYoz7h+ZpzFYhOWQpzJimGw7cwFhoJaaUpWJNiYDxT2Q0O0ZGI7k2JFPnoAw94I/MVUK/TG8e7UF7D2U65HVWGjKfNT/ANBrJts8G7uMk27JOnhryP8AFTp8jW1hsWhUKxyImRiMK4YsozBkLufv3Ps8sECvG5yyNkajTKsOh8KtN7xwlK4itkRvNnLgf2gL/mqlJw/2gpwbSX4YP5g12tuGu0XOBbMvtdlX/Jq10w7HibLxlaNeo4Vz8JB7U2rLcytLO5d26k/kAOgHsFNmbLluJVigQu7dAP8AJPgPaa0TYvBKQkG7mVR+5F3m++wwPgDWl7C3bt7NOS3jCA9T1Zv6mOpqu3G1oMk19JOvBu5zfT1kZuLuYuz4MEhpnwZXHs6Kv8o/PU1ZqUrGdy54jvNZVCjITw7b2sttbyzv6salsefkB7ScCvDufvG19bduYTECxCgtzZA0LZwNM5Hwqq8YrmZ4YraGKR+c9pIURmGF0QEgeeTj+UVKcP8AbzSItuLKaCOGMAPJpk9MAco1OpNMcr/Dx9f1Keb/AJeHp+5bbm5WNGeRgqKCzMegA6k1Ud1OJSX128EcLKoVnVyw1CkAdzGmc561Cb+T3m0JjZ2kL9jH3pHYGNZCD0DtgFQfLqdegry8ONlzJtadpbcwgRsgCq3ZjBQYRzoenXOupqa0KKizb5eEg1zGwBds5f8AezeVLG2ad15tQqqDjmJ8M4Phk/Cq7HxSEghSC2aa4lHMYkcERg9OeTlxnGCRjTOpqN4iWU9/tC2s0SQQr3nk5Dygt1PN0OFGmvViK8PDmwmstqTwNHJ2T8yCQo3KeQkxtz4xqM/OpJTWKuI6tv3e9ZFrXNmQ22mj7S219Gs3uJ1ClE5mRW5tfBQ+Bk5wM4qmQcWZnUMmzJ3U9GUswPuIjxTjFdTPFFbQxSuGPaSFEZhhdEXIHnk49gqD3F2OrXkI+j36BO/mVwIhyjIyojHj0Ga7VUnK42E5Za/M4FM0673gWCz+k3IMQCBmT1iC3RB0y2TiqinFaQtExsJhBKcJIDkkZwSFC4+Ga7cUNouqxwtaGe2fBkZefmUq31eTo2NRnQ1W9w93p/8A1AS2ouYbNTlu37pfTVeQaNr440HjmuVVJyy7D3/2SssfjCr7/qaTvVvGljatO682CFVc4LEnQZ19p+FQm0uI4gsILqSAhpz3IufXGp5i3L5YPTxFQ/Ee1mvb61s0STsgQ0jhW5QW697GMhQfi1QVnuCv/rKwxRzfRoiGd5FOGKakBuUAgnC/OiqmvgBfffunLLbOIhdtu+audsrHai4uQIRyB3BOeXP1c41Ph061Sbzi+VXtY7GZrbm5RKx5AT7O6Rn4134yWU8lpEIUZ0EmZAgJPTuEga4zn8qg7p7nasNvZ21q9tbR8vaPIMDujAA0GcanzJxnFFNSFQ7duuuwnbbHDcK+m80/Z2145rdLhTiNk58nTAxk592tUNeMDsjyR2ErwocNIH7o8uY8mmmD8ak9/A1rsoW1rHIxZRAvIrMQoHfJ5R4gY95qg7e3KubW0t0je4kM/elhVWManCnvBfHJA18j5UUVVtq3U6ficussGi9BrNb3U3lW+thOqNGCSpViDqvXDDqPbVS9LjO8gt7CWdEYrzoxII8CQEOM4zipjewtZ7KMVtEecqIUWJScc3rtgAnpzHPnWVbG2McIjWu0e0ZgCY27NNTgaNGce0k12mmtgzEaZ6TltrqQoOvWbZuxtqS6g7WW3a3JYgI5yxA8SCoxrnw8Kl6528ARFVeigKPHQaDWulIsQTpHVBA1mbtdbSl2nNaw3qhY17Rm7FSqcx7keDqTgjXPnUbZ72Xk8rhLqZYw4jiZLPthJjus5YYC5OuM9D7Kv9nulFGt0FaTmumZpHLDm7wIwpxoBk40qP2Rw6htmQxz3fKjcwj7YiMnrqi4BHmPGnBdXkdOzoO+KGp89/MyKg2re3RmiguUiitf2cty8akyyD18LnlVB/rzqPu9872FrSGVxJJkyztbIJS0WcRgADGTg5I9lWObhnatJIxacJK3PJCJSImJOTlB1GfDNSFrufBHLPIhdXmjEWQQOzVRgLEMd0dPkK5zKh08v35zvLs7fOUW74gXcqzy2xIWWVbe0jKLzZUBpnPtAwPIc3sr7b8SJnSOQOOS3tTLc90d+VjyRJnGne5Tp5nyq5bM3CtoHt2TnP0dWWMMwIzISXcjGrnOM+weVeSLhfaLEYgZeRpVmccw7xTPKpOPUGTp7alzaNsve3p5yPLu3z9+/KQ+yNv7QuClokqrMsQmuZ2QHk7TVI0jGBzYIyT7fKvTFvTc2ds/0maG6leTs7Qxso7Twy+O6ADgnyzjPSpbafD23muHm5542kAWURSFFcDTDAa4086+pw5sufmaLnVUCJG+saAanlXHUnUk5JJNRNlR6eX796SQSwdfP9e9ZV7Hfm6XZU8kkgkufpBt4SoXBY8uOUAYI9Yj4Vd7naZs7DtrpudoowZCMDmbyAGmrHAqEbhXa8ioJJ1VJGlXlcDDPyjIIXwCgDyqWTc+H6JJayPNLHIcs0kjO/hjDnpjAxUbGqO3brp0kkWwb9krTXO1ZI4bgXNvEZSGS2cBV5TqAZG7xbGMgedcb7ea8ure4u7edLW1h5hHlAzzFOpJbRQToABVj2PuBbQOshMszoOWMzOX5AdMIvQaadK8tpwvtEOCZniDc4heQmIHz5PH41LmVZ/178TI8uz2ZG7B3pu7q5sochMQdvd4Ua83/trr6uRytp+97Klbnbk0m147WBuWKGMy3OgOeb1Fyenh08z5V8n4bwNPJMJ7pHlOX7OXkB8l7oHdHQDwr5Lw2gM0kwnuleRuZ+SYpnyB5RnHhXC1ROY7Ozr72nQtgGX37ZE74b3Ti/FtbSPGkcfNM0cHbnmbVRyDwxjX2mv5h3hvOZLWOfnmlQzvNNB2fYRAafsRqXOCdfMfCYl4bQmWSVbi7R5W5nKTFM+Q7o6DoM16NpbgQTSpL2k8ciIIy0cpVmVdAGbUk+Zzk10WVAAfbs6znBYST++kp8e/NzFaXTi6W57yRW7CIo/O+cgoVA0AJxr4edTe591dzzAyXczKgDSI9n2IJIxyiRuuvkPDwr1PwttTHHGHnURu0ilZMNzPjvFsZyAoAPhU7sLd9bVWCyzy8xBJmlaQjHguegostr4TwjX8CCVvmOLb8yUpSlJRuKUpRCKUpRCKUpRCKUpRCKUpRCKUpRCKUpRCKUpRCKUpRCKUpRC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4" name="AutoShape 12" descr="data:image/jpeg;base64,/9j/4AAQSkZJRgABAQAAAQABAAD/2wCEAAkGBhMSEBQUERMVFRQWGBwWFhgXFxoYGhofGCEeHBYbGBQYHScfIhovIhwcHy8iJSc1LC4sHh4xNTAqNSgsLCkBCQoKDgwOGg8PGiolHyUtLC8sNDIxLDUvNC40LCwqLTUwKjA1KjIsLCw1LCwpKiwsLDQsLC4qLCwsLCwpKSwsLf/AABEIAKAAoAMBIgACEQEDEQH/xAAcAAEAAwEBAQEBAAAAAAAAAAAABQYHAwQBCAL/xABAEAACAQMBBQQGBwgCAQUAAAABAgMABBEhBQYHEjETIkFRFzJhcYGRFEJUkpOh0iNSU2JygrHRovDBFTOywuH/xAAaAQACAwEBAAAAAAAAAAAAAAAABAIDBQEG/8QALxEAAgIABAMGBgIDAAAAAAAAAQIAAwQRITESE0FRgZGhsfAUIjJhccFS4SNi0f/aAAwDAQACEQMRAD8A3GlKUQilKUQilKUQilKUQilKUQilKUQilKUQilKUQilKUQilKUQilKUQilKUQilKUQilKUQilKUQilKUQilKr+2t+7K1yJZ1LD6id9vkvT41JVLHJRnIswUZkywV8Jx1rJNtcbXORaQBR+/Kcn4Iug+JNV61N7tPnkurh0tY9ZZG0jUDwWNcBn8h7qbXBPlm5yEVbFpnkmpmr7W4jWNuGzL2hXqIhz4z0yw7o+dWG1uVkRXQhkYBlI6EHUGvzTtjaKOQkClIE9RT6zeckh8XPyA0FaNwd3u62Up82gJ+bp/9h8asuwfBXxL3yFWL4rOEzVaUpWdH4pSlEIpSlEIpSlEIpSo/au8FvbDNxMkfsY6n3L1PwFdAJ0E4SBqZIUrNdtca4UyLWJpT+8/cX5esfyqhbZ4jX1zkNMY0P1Yu4PmO9+dOV4K199Iq+MrXbWbhtne20tc9vOin93PM/wBxcmqHtrjaoyLSAt/PKcD4Rrr8yKyYmvlP14Gtfq1iL412+nST22d+L26yJZ25T9RO4vyXr8aga+gZOB1NaruFwp9We/X2pCfyMv6fn5Ve710L2SlEe9pA7j8OHugJ7nMVqO9k91pAOuCeiebfLzHm353uWfltrQCOzh0RVGA5H1iPLyz7zqdJvihv92hNnat+yXSVl6MR9RcfUHj5nToNc1qFStYeZZ3Ds/uTtZUHLTvMV2tLt4pFkjYq6EMpHgR0rjSmortP0pulvGt7apMuAx7si/uuPWHu8R7CKmawHhrvb9CugrnEE2Fk8lP1H+HQ+w+yt+rz2Jp5T5dOk3sPdzUz69YpSlLRiKUqt7Z2TtCbIivI7df5IizffZv8AVJQCdTlIscthnJnaG1YYF5p5UjXzdgPlnr8KpO2uM1rHkW6PO3n6ifeYZ+QqLuuC80rF5b7nY9WZGY/MvXH0GP9rX8I/rp2uvDD6mz8Ym74g/SuXhK5tnilfXGQsghU+EQwfvnLVU5ZCxLMSzHqSck+8nWtP9Bj/a1/CP66egx/ta/hH9dPJiMOminLuMTajEP9Q85ltK1L0GP9rX8I/rp6DH+1r+Ef11P4yn+XrIfC29npMtrvZWUk0ixxIXdjhVUZJ/751pfoMf7Wv4R/XV53P3IgsI8J35WHflI1PsA8F9nzzVdmOrVfl1MsrwdhPzaCQ+4nDSOzCzXGJLjqPFY/6fNv5vl7Y7ijxA7INaWzftSMSuD6gP1Qf3z4+Q9p00DakMrwusDiOQjCuV5uXPjy5GT5VmMnBCRiS14CSckmMkknqSefrSNTo78y5o7ajInBUJldK1L0GP8Aa1/CP66egx/ta/hH9daXxlP8vWZ3wtvZ6TLaVqXoMf7Wv4R/XT0GP9rX8I/ro+Mp/l6w+Ft7PSZbW48KN7vpNv2EhzNAABnqydFPvHqn4edQHoMf7Wv4R/XUhsDhPNaXMc8d2uUOo7M4ZT6ynvdCKXxF1NqZcWvTeX4eq6p88tOu00ulKVjzWkFvnvMLC0ablDNzBUUnAJPt9wJ+FZ56cZvssf32/wBVy407b57mO3U6RLzt/U/T5L/8jWb1sYbCoawzjUzJxGJcWEIdpruwOLU91cxQLbRgyMATztoOrHp4AE1qFY/wT2JzSy3LDRB2af1Nq/yGB/dWwUli1RbOFBtHcKXZOJzOdxOqIzscKoLMfIAZJrJH44y5OLVMZ0y7Zx4Z061eeIqXD2DxWsbSSSkIQuNFOrE5I8Bj41jPo+2j9kl/4/qq7CVVMpNmXjKcVZYCBXnLZ6cZvssf32/1T04zfZY/vt/qqFtbYNxalRcRNGWBKhsa469CfOo+nxhaCMwIkcTcDkTNN9OM32WP77f6p6cZvssf32/1VA2VsWe5YrbxNIyjmIXGg6Z1IqT9H20fskv/AB/VUTRh1ORy8ZIXYgjMZ+EuVlxmuJZEjS1jLOwRe+3VjgeFayKx/htuJcR3wmuoWjSJSy82NWOg6E9ASflXTf7iozM0Fi3Ko0eYdW8xGfBf5up8MdSlbQtlgSkfkxuu5kQtafxL7vDv3Z2eRNLmT+Gnef4gdPiRVE2lxwcnFvbKB5ysSfupjHzrLmOTk6k6mprYG5t3eawREp052PKn3j1+FNLg6axm/nFmxVthyST0nGK/J07Ee6PP+Wrta8aL1T30hcf0sv5hq8d9wlv40L8kcmNSqPlvgCBn3CqbVq1YewfKAZW1l6H5iZu26nFS3u3WKRTBK2ihjlWPkr6a+wgVdq/KYNfpLcvabXFhbyucsyDmPmVypPxxms7GYZasmXaPYXEGzNW3k1XO5uFjRnc4VQWY+QGprpVJ4t7b7DZ5jB7857Mf09XPy0+NKVpxuF7Y3Y/ApaYrtrabXNxLM3WRy3uB9UfAYFeKlT+4uxfpV/DGRlQ3O/8ASmp+ZwPjXpCQi59BPPgF2y6mbbuFsT6Ls+GMjDkdo/8AU+pB92g+FWGlK8yzFmLHrPQqoUACKUqI3s2z9Fs5pvFVPL/UdE/MiuKCxyE6SAMzMT4l7b+k7RlwcpF+yT+31j97NVWvpYk5OpOpP+a7WNm00qRJq0jBF97HAr06KEUDsnnWYuxPbNl4NbE7Ozadh3p20/oTQfnzH5VoNebZlgsEMcSerGoQf2jH/wC16a85a/MctN+pOBAsz3i9vUYIFtojiSYHnI6iPofvHT3BqxSrRxLvjLtS4z0QiMewKB/5Jqr1uYWsJWPvrMXE2F7D9pZ+H+6f067CvnsYxzykeI+qufMn8ga/QVvbrGoRFCqowqgYAA6ACqDwUtVFjI49Z5iD7kACj8yfjWhVlYy0vYR0E08JWErB6mKz684M20kjuZpgXZnIHJgcxzgd3prVi3q31t7AJ23MWfPKqAFsDqxBI08Kr3pqsv4c/wB1f1VGlbwOKsHWStaknJyJw9CFr/Hn/wCH6avOw9kLa28cCElY15QTjJ8STj31Bbt8RoL6fsYY5s8pYllUKAPMhj4kCrXUbntPy2SVSVj5q4rCeLm2+2vzGD3YF5P7jq//AIHwrcp2YKxUczAHlGcZPgM1h11wr2nI7O6RlnYsx7VerHJq/BFFYsxAlOMDMoVRKPUzuzvVLYu7wCMs68pLqTgZzpgj/oqa9EW0f4cf4i09EW0f4cf4i1qNdSwyLCZq1WqcwDPR6Zb/AMoPuH9VPTLf+UH3D+qvP6Ito/w4/wARaeiPaP8ADj/FWqcsL/rLs8T95pXDfeO6vYZJrgIFDckfIpXOBlyck+YHwNVvjbtvSG1U9f2r/DuoPnzH4Cr/ALrbFFpZwwaZRRzY8WOrn5k1me9/D7aN3ezTBE5WbCZkX1V0XT3a/GkaTWbyxyAG0cuDikKMyTvMzq+8HtidtfGZh3YFz/c+i/lzH4CvL6Ito/w4/wARa1Hh1us1jackoAldi74OfYoz7h+ZpzFYhOWQpzJimGw7cwFhoJaaUpWJNiYDxT2Q0O0ZGI7k2JFPnoAw94I/MVUK/TG8e7UF7D2U65HVWGjKfNT/ANBrJts8G7uMk27JOnhryP8AFTp8jW1hsWhUKxyImRiMK4YsozBkLufv3Ps8sECvG5yyNkajTKsOh8KtN7xwlK4itkRvNnLgf2gL/mqlJw/2gpwbSX4YP5g12tuGu0XOBbMvtdlX/Jq10w7HibLxlaNeo4Vz8JB7U2rLcytLO5d26k/kAOgHsFNmbLluJVigQu7dAP8AJPgPaa0TYvBKQkG7mVR+5F3m++wwPgDWl7C3bt7NOS3jCA9T1Zv6mOpqu3G1oMk19JOvBu5zfT1kZuLuYuz4MEhpnwZXHs6Kv8o/PU1ZqUrGdy54jvNZVCjITw7b2sttbyzv6salsefkB7ScCvDufvG19bduYTECxCgtzZA0LZwNM5Hwqq8YrmZ4YraGKR+c9pIURmGF0QEgeeTj+UVKcP8AbzSItuLKaCOGMAPJpk9MAco1OpNMcr/Dx9f1Keb/AJeHp+5bbm5WNGeRgqKCzMegA6k1Ud1OJSX128EcLKoVnVyw1CkAdzGmc561Cb+T3m0JjZ2kL9jH3pHYGNZCD0DtgFQfLqdegry8ONlzJtadpbcwgRsgCq3ZjBQYRzoenXOupqa0KKizb5eEg1zGwBds5f8AezeVLG2ad15tQqqDjmJ8M4Phk/Cq7HxSEghSC2aa4lHMYkcERg9OeTlxnGCRjTOpqN4iWU9/tC2s0SQQr3nk5Dygt1PN0OFGmvViK8PDmwmstqTwNHJ2T8yCQo3KeQkxtz4xqM/OpJTWKuI6tv3e9ZFrXNmQ22mj7S219Gs3uJ1ClE5mRW5tfBQ+Bk5wM4qmQcWZnUMmzJ3U9GUswPuIjxTjFdTPFFbQxSuGPaSFEZhhdEXIHnk49gqD3F2OrXkI+j36BO/mVwIhyjIyojHj0Ga7VUnK42E5Za/M4FM0673gWCz+k3IMQCBmT1iC3RB0y2TiqinFaQtExsJhBKcJIDkkZwSFC4+Ga7cUNouqxwtaGe2fBkZefmUq31eTo2NRnQ1W9w93p/8A1AS2ouYbNTlu37pfTVeQaNr440HjmuVVJyy7D3/2SssfjCr7/qaTvVvGljatO682CFVc4LEnQZ19p+FQm0uI4gsILqSAhpz3IufXGp5i3L5YPTxFQ/Ee1mvb61s0STsgQ0jhW5QW697GMhQfi1QVnuCv/rKwxRzfRoiGd5FOGKakBuUAgnC/OiqmvgBfffunLLbOIhdtu+audsrHai4uQIRyB3BOeXP1c41Ph061Sbzi+VXtY7GZrbm5RKx5AT7O6Rn4134yWU8lpEIUZ0EmZAgJPTuEga4zn8qg7p7nasNvZ21q9tbR8vaPIMDujAA0GcanzJxnFFNSFQ7duuuwnbbHDcK+m80/Z2145rdLhTiNk58nTAxk592tUNeMDsjyR2ErwocNIH7o8uY8mmmD8ak9/A1rsoW1rHIxZRAvIrMQoHfJ5R4gY95qg7e3KubW0t0je4kM/elhVWManCnvBfHJA18j5UUVVtq3U6ficussGi9BrNb3U3lW+thOqNGCSpViDqvXDDqPbVS9LjO8gt7CWdEYrzoxII8CQEOM4zipjewtZ7KMVtEecqIUWJScc3rtgAnpzHPnWVbG2McIjWu0e0ZgCY27NNTgaNGce0k12mmtgzEaZ6TltrqQoOvWbZuxtqS6g7WW3a3JYgI5yxA8SCoxrnw8Kl6528ARFVeigKPHQaDWulIsQTpHVBA1mbtdbSl2nNaw3qhY17Rm7FSqcx7keDqTgjXPnUbZ72Xk8rhLqZYw4jiZLPthJjus5YYC5OuM9D7Kv9nulFGt0FaTmumZpHLDm7wIwpxoBk40qP2Rw6htmQxz3fKjcwj7YiMnrqi4BHmPGnBdXkdOzoO+KGp89/MyKg2re3RmiguUiitf2cty8akyyD18LnlVB/rzqPu9872FrSGVxJJkyztbIJS0WcRgADGTg5I9lWObhnatJIxacJK3PJCJSImJOTlB1GfDNSFrufBHLPIhdXmjEWQQOzVRgLEMd0dPkK5zKh08v35zvLs7fOUW74gXcqzy2xIWWVbe0jKLzZUBpnPtAwPIc3sr7b8SJnSOQOOS3tTLc90d+VjyRJnGne5Tp5nyq5bM3CtoHt2TnP0dWWMMwIzISXcjGrnOM+weVeSLhfaLEYgZeRpVmccw7xTPKpOPUGTp7alzaNsve3p5yPLu3z9+/KQ+yNv7QuClokqrMsQmuZ2QHk7TVI0jGBzYIyT7fKvTFvTc2ds/0maG6leTs7Qxso7Twy+O6ADgnyzjPSpbafD23muHm5542kAWURSFFcDTDAa4086+pw5sufmaLnVUCJG+saAanlXHUnUk5JJNRNlR6eX796SQSwdfP9e9ZV7Hfm6XZU8kkgkufpBt4SoXBY8uOUAYI9Yj4Vd7naZs7DtrpudoowZCMDmbyAGmrHAqEbhXa8ioJJ1VJGlXlcDDPyjIIXwCgDyqWTc+H6JJayPNLHIcs0kjO/hjDnpjAxUbGqO3brp0kkWwb9krTXO1ZI4bgXNvEZSGS2cBV5TqAZG7xbGMgedcb7ea8ure4u7edLW1h5hHlAzzFOpJbRQToABVj2PuBbQOshMszoOWMzOX5AdMIvQaadK8tpwvtEOCZniDc4heQmIHz5PH41LmVZ/178TI8uz2ZG7B3pu7q5sochMQdvd4Ua83/trr6uRytp+97Klbnbk0m147WBuWKGMy3OgOeb1Fyenh08z5V8n4bwNPJMJ7pHlOX7OXkB8l7oHdHQDwr5Lw2gM0kwnuleRuZ+SYpnyB5RnHhXC1ROY7Ozr72nQtgGX37ZE74b3Ti/FtbSPGkcfNM0cHbnmbVRyDwxjX2mv5h3hvOZLWOfnmlQzvNNB2fYRAafsRqXOCdfMfCYl4bQmWSVbi7R5W5nKTFM+Q7o6DoM16NpbgQTSpL2k8ciIIy0cpVmVdAGbUk+Zzk10WVAAfbs6znBYST++kp8e/NzFaXTi6W57yRW7CIo/O+cgoVA0AJxr4edTe591dzzAyXczKgDSI9n2IJIxyiRuuvkPDwr1PwttTHHGHnURu0ilZMNzPjvFsZyAoAPhU7sLd9bVWCyzy8xBJmlaQjHguegostr4TwjX8CCVvmOLb8yUpSlJRuKUpRCKUpRCKUpRCKUpRCKUpRCKUpRCKUpRCKUpRCKUpRCKUpRCf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6" name="AutoShape 14" descr="data:image/jpeg;base64,/9j/4AAQSkZJRgABAQAAAQABAAD/2wCEAAkGBxQSERQUExQSExUWGSEbFxYYGB4dHhcdIxwcIiAdHB8YHCgkGCYlJxwYIjEhJSorLi4uFyU/ODMvNzQtLisBCgoKDg0OGxAQGzAkICUsLC8yNCw2LCw0NDAsLCwsLCwsLCwrLCwsLCwsLywsLCwsLCwsLCwsLCwsLCwsLCwsLP/AABEIAHQAgwMBEQACEQEDEQH/xAAcAAEAAgMBAQEAAAAAAAAAAAAABgcDBAUCCAH/xABBEAACAQMBBAYFCQgBBQEAAAABAgMABBEhBQYSMQcTQVFxkRciMmGBFCNSU2KSodHTFkJUcoKTscGiFUPS4fAz/8QAGgEBAAMBAQEAAAAAAAAAAAAAAAMEBQECBv/EADERAAICAQIEAwcEAwEBAAAAAAABAgMRBBITITFRFEFhFTJScaGx0YGRwfAFIvEj4f/aAAwDAQACEQMRAD8AvGgFAKAUAoBQCgFAKAUAoBQCgFAKAUAoBQCgFAKAUAoBQCgFAKAUAoDR2ptiC2XinljiHZxMAT4Dma9wrlP3Vk8ynGPVkWbpNtevijVZCkhx1rDhUZ0BwdSM9uAPGrPgbNrfbyIPFQ3JE3qmWRQCgFAKAUAoBQCgFAKAUBrX1/FCvFLIka97ED/POvUYyk8JZOOSjzZCdt9K1rFkQK9w3u9VPvEZ8gauV6CyXvcirPVwXTmQLbXSXez5CutuvdGNfvHXyxV6vRVR68/mVZ6qcunIxrsQW0QvL/LySaw27k8Up+nKTqFGhI5nlpXeLvlw6ui6vt8jmzat9nXyX5IxeXTSuzucs3P8gOwDkBVmMVFYRDJuTyy7uiref5VbdTIfnoMD+dP3W8RyPgO+sbW0cOe5dGaelt3xw+qJzVIsigFAKAUAoBQCgMdxOsalnZUUc2YgAfE11Jt4RxtLqQ3bfSdZQZEZa4fuj5fFjp5Zq3XobZdeXzK89VCPTmQLbPSneTZEQS3X7PrN95h/oVer0Fcfe5lWerm+nIhV5dPK5eV3kc/vMST5n/FXIxUVhLBVbcnlnm3gaR1RFLMxwqgZJPcKNpLLCTbwi09i7rwbJg+W3/DJMP8A84hyVuwDPtN7+Q/Gs2y+Wolw6+n9+hfhVGmO+fUrnb+2ZbydppTlm0AHJV7FHuH+6v1VxrjtiUrJuctzOfUh4Olu5tl7O5jnTmp9ZfpKfaU+I/HFR21qyDiySuxwluR9JbOvUniSWM5R1DKfGvnpxcW4s2YyUllGzXk6KAUAoDy7gAkkADmTyFARXbfSHY22R1nXMP3YvW/HPCPOrVejtn5Y+ZBPU1x8yA7Z6WrmTIgjSAd5PG3+AB5Gr1f+PgveeSpPWSfurBB9p7TmuG4p5Xlbs4jnHgOS/CrsIRgsRWCrKcpPLZqV6PIoDe2NsiW6lEUKF3Pko72PYK8WWRrjuke4QlN4iXZu7u1bbIt3nlYNIFzJKRy+yg7P8msa2+eokorp2NKuqFMdzKj3y3mk2hP1jZVF0ijz7I9/vOmT+Va1FCqjhdfMoXWuyWTg1MQigFAWX0O7zdW5s5D6sh4oiTybtX+rmPfnvrO19GVxF5dS9pLcPYy4qyTQFAKAxzoWUgMUP0gASPvAiuphkP2x0erdHM95fSD6JaPhHgojx8cVbr1jr92KX7/krz06n7zZzvQ/afX3XnH+nUntGzsvr+Tx4Ov1HoftPr7rzj/TrntGzsvr+R4OHqPQ/afX3XnH+nT2jZ2X1/I8HD1HoftPr7rzj/Tp7Rs7L6/keDh6j0P2n1915x/p132jZ2X1/I8HD1Jfu5u9BYxdXAuM6sx1Zz3se3w5Cqlt0rZZkT11xrWEae9m6abQCLLNOiJrwRlQCe88SEk16o1Dq5pI5ZUrOTZHPQ/afX3XnH+nVj2jZ2X1/JD4OHqPQ/afX3XnH+nT2jZ2X1/I8HD1HoftPr7rzj/Tp7Rs7L6/keDh6j0P2n1915x/p09o2dl9fyPBw9T1F0R2qsGWe7DKQQQ0eQQcgj5uj/yFj5YX1/J1aSC5pssGNcAAknA5nt9+lUC0eqAUBUPS5vPKl1HBBLJF1aZfgYrlm5A4OuAB941q6GiLg5SWcmfq7WpKMWQZd5L0kAXVySdAOtbU+dXeDV8K/Yq8Sfdn0TsS0aK3ijd2d1UBmY5JbtJJ561gWSUpNo2ILEUmcnpC2ybSwldTwuw4EI5hm0yPAZPwqXS18SxJ9CO+eyDZRf7S3n8Vc/3W/Otvg1/Cv2MriT+Jj9prz+Kuf7rfnTg1/Cv2O8SfxMftNefxVz/db86cGv4V+w4k/iY/aa8/irn+63504Nfwr9hxJ/Eyzuh+SeVJ7ieaWRAeBA7kgEDLHU+9RnxrN16hFqMUi7pNzTlJjevpUSImO0UTMNDKx9QH7IGr+Og8aU6By5z5HbdWlyjzK52pvjezkl7iUD6KHgH/ABxn41oQ01UOkf5Kcr7JdWcVp2JyWYnvLH86mwiHOTqbL3ou7cgx3Eox+6zFlP8AS2R5VFOiufVEsbpx6MvDcHen/qFuXZQksZ4ZFHLlkMPcf8g1jamjgyx5M06LeJHJJqrEwoDHcTqiM7HCqCzHuAGTXUsvCON4WT5h2vtBrmeWZucjFsdwPIfAYHwr6SEFCKivIxJycpOTJF0X7I+UbQjJGVh+cbxHs/jg/Cq+ss2VP15E2mhus+R9AVhGsaG1tjQXQVZ41lCnIDdh5Zr3CyUOcXg8ygpdUR7bu7Gzra2lnNpCRGhbGDqcaDn2nA+NT13XTmo7nzIp11xi3tRQNbpkE66KN3I7ueVpkEkUS+yeRZuXkATVLW3OuKUXzZb0tanJt+RaX7DbP/hIfI/nWZ4q74mXuDX2RXfSZt1IR/060VYoU1l4e0k54PDtPfn3a6Gjqcv/AGnzfkU9TZj/AM49CuoYi7KigszEKoHaScADxNaDeFllNLPJF6bodHVvbRq06JPOdWLDKr9lQdNO886xL9ZObxHkjUp00YLL5s3d8Nz4bm1kWKGJZgPm2AC4buJA5dleKNRKE02+R6tpjOOEuZWPot2h9GH+4PyrS8fT6lLwlnoTzov3VuLHrzOFHHw8IVs8uLOe7mKo6zUQtxtLWmplXnJPKpFoUBB+l3a/UWJjB9ec8A/lGrH/AAP6qu6GvdZnsVtXPbDHcoqtoyi7OhnY/VWjzsPWnbT+RcgeZLHyrH19m6e3saekhiG7uWDVAtigK06bNr8EMVsp1lPG/uVeXmT/AMTWj/j68yc+xS1k8RUe5TlaxnH0D0X7H+TbPjyMPKesb44wPgoFYWss32v05GvpobIfMlNzKERmPJQSfgM1WSy8EzeFk+Wrq5aV2kc5Z2LMfeTk19KoqKwjDbbeWS7oltFk2khb/tozqPeMAeWSaq66TVLx5ljSpOwvusM1SL7x792tlL1UpdnxkhFzw55Z10PuqzVpbLI7kQWaiEHhnK9LFj3T/c/91L4C30PHi6yc28vEqtgrxAHB5jPYapNYeCynkyVw6KAonpd2t11/1YOVgXg/qOrf6Hwrb0Ne2vPcy9XPdPHYg9XCqd+03zvokWOO5dUUYVQqYA7vZqCWmqk8uP3JlqLEsJmX9vNo/wAVJ91P/GueEp+H7nfE29y2Oi66uZrRp7mVpDI/zYIAwq6Z0A5nPwArL1kYRntgsYL+mlOUd0mVP0hbX+VX8zg5VD1aeC6ficmtTS17Kkv1KGonusbOdu1so3V3DAOTuOI9yjVj5A1JdZw4OR4rhvkon0yiAAADAAwB3CvnDaEiBgQdQRg0TwD5o3l2FJZXDQyA6ao3007GH++419HTarY7kYtlbhLDNPZ99JBIssTFHQ5Vh/8Aa+FepRUltfQ8xk4vKJVcdJ20HQrxxrn95UAPwzyqstDSnnBO9XYyIszSPrxO7n3szE/iSatckvQr82y1Oj3o5ZHW5vAAVOY4Trr2M/h2L51marWJrZX+5f0+mae6ZatZheFAKAhZ6P8AZs7u+GkYsS5EzH1iSTnDadtXPF3xSX8Ffw9Unk/JOjPZqglkdQOZMzgDxJai1t76P6IeGq7H5F0abNYBlRmB5ETMQfiGo9beur+iC01T8jF6Pdlet9j2/n29X+b1vV7edd8ZqP6jnh6SV2McEVsqRsqwovCrB9AOXtZ/Gq0nKU8vqTJRUcLoRGHcHZDEKpDE8gLgknwAbWrT1eoXN/Yh4FL/AOnV2ZuvYbOk65eGJiCoaSU8jjOOM+FRTvtuW18/0Pcaq63lciTGZeHi4l4cZ4s6Y7891V8POCbJhN/EFDdZHwtop4hgnuBzrXdkumDm5dzDtnZ8E8ZW5SNoxrl8YX35Ps+NdrnOL/06nJxjJf7EN9GWzpxxQySBeWY5Qwz4kNVzx10eUl+6Kz0lUuhhTo42ZE2JJ3JHNXmVfPhANd8bfJcl9Di0tSfNkw2PsO0tE4oI4oxjJk0zjHMsez41UstsseJMsQhCC5I3E2pAxAE0JJOAA6kk9w11rxsl2PW6Pc268noUBw99NtfI7KWbOGA4U/mOg/P4VNp6+JYokds9kGyMdD99bC2FvExabWSb1SMEkDmdDgYFWdfGe/dLp0RBpJR27V1OH0i7yNeGSGEStawZ62WNeJXkHIFuSqD29vlU2lpVeJS959M9iLUWOfJdESXd/awtNgxznHqREqD2sSQo+JxVe2vialx9SeE9lKfoV3u5s8pd2sN8CYboiXhLYDs2Qhf6WumD9P31ftnmEpV9Y8v+FSuLU0p9GTLpi2osUEFmhWMSnLYGAkakAaDsJ7voGqmgrcpOx+X3LGrliKgvMdFlhA7STqtuxiwqvEjg5IPFkvzOMcu+mslNYi88+53Txi+ZD949px3Vy9zEyXJlYRrbSo3WKMD2Ap5ZzqDnJOlW6oOuCg+WOeV0K9klKTkufoTXfqX5Ps62sIV4JLkrGsfFnhGRxDJ1IyQuffVPTLfbK2XRcyxe9tagvPkcbd7ZUs20oLWZ4pItnDi+bUhQdCAc8znh1+zU1tkY0ucVhz7kcISdii+kTZ3w2rDJtYxX7MtrAnEseuJGxnJA551Hw8a80VyVG6r3mdtknbifRHQ6OLP5LFeXsiG3gky8cZ5iNeI5I8DgVHq5b5RrTy19z1p47VKb5IgG0IpZIGvJooW+Wy8MbMSXQ5PsAEAjTGT3Vei4qXDi/dRVkpOO9r3mTjpClXZ+yobFGOZPUyefCMFyR7yQMDvqnpU7rnY/ItXvh1KCNfot2bBLMXC20hgAw6I4YMcgEl9OWa7rJzjHHPmc00Yt/ItaswuigIdvrd3IuLSCB4czsRwPFx8IXVpMk8gCBjGuedW9PGGyUpJ8uz+hBbKW5JeZH7Lbd21xJDFJGFRxEZktYyHYe2SDMhVV93F21PKqtQUpL1xl/p5P+CKNktzS/j8m1Z7dnmiSWOaygikciOCRNZlX2nYqfUJAJ4Qpx315lVGMnFptrzXkdU21lYRqLvpM8aKYhGs8peJnjXgS2TVjjPrMB3gDJGK9eGim3noufzPPGbWMdfsYLTfidziaONGDddkxg9XaheLAz+8cKoP2q9S0sV7r9P1OK9vqvX9DctN4Li5UrI9pbvFEJZppYw2OPJSNVJGgHNiTz5d/h0wh0y8vCS9OrPSslLrhYRi2zvzJbrFBE1r144WnZB6p4iAAikDJIIYnsGPh2vSqbcpZx5f/AE5O9xSSxklO721OvvbvHUrHGwiTAXjdwMuc8yBoPOq1te2uPXL5/gnhPdNnHm2/PckzQzWduom6mBJU4nmYHBOc5TPYADUqqjD/AFkm+WXjyI3Y5c00ueFk05t67lo1urc20ayzCOK3CcTzgNhmZsgr2nloOZFe1p4J7JZ5LLfY88WTW6OOp1bLedXtrq9l6l0jZ/kyYHFwroDnn67eQqKVDU41rPPr/fQ9q1OLm/0PG2d45otnQZaKW7nKrgKpUE+s3q5xoO812umMrX5RQna1BebZoxbcufm4S8ReQM6tJboggjT2nCJK/WEnRVBHsmvbqhzlz5dn1b/RYPPEfJf37s0Zd7Z5I4lVoZ5JJHKyi3GepXAz1crKM8WR7WPVOule1p4pvOUl6+fzXp6Hl3NpY5/j9SfbqRyC3DSsrM54hiFYsDAwCqO4J5nPF21Rua3YX3z/AAizXnGWdmoiQUBrtYxmUTFFMgXhD9oU6kCvW542+Rzas5OfZ7rWcUiyR28SupyGA1B7817lfZJYcng8KqEXlIW+69nGXKW8KmQEMQvMHmPcD3CjvseMyZ1VQXRGabYFs4AaGMgJ1YGOSfRHuritmuj9Q64vyPy43ftpCS8EbFlCHI5qOS+AwKK2a6MOuL6o/Lrd21klEslvE8i4AYqCRjl5UV1iW1PkHXFvLR6OwLbqzH1MfAW4yMc2zniPec9tOLPOcjhxxjB4st27WGTrY4Ikk19cDXXnrXZXWSWG+QVcIvKR+2m7trFKZo4IllOSXCjOvPwz7q5K6co7W+QVcU8pHm23ZtI2dkt4lZwQxC6kHmPdn3V132NYbYVcF0RhTc+xAIFrCA3McPPGorviLfiZ54NfY/DudY8IX5LDwgkgcOgJxk/HhXyFPE25zuY4NfYyz7rWbpGjW0JSPPAvDouTk48TrXFfYm2pPmddUGsYPE26Nk/DxW0J4RwrleQ10HmfOurUWrpJjgwfkdeCFUUKoCqowAOQA7KibbeWe0scjJXDooBQCgFAKAUAoBQCgFAKAUAoBQCgFAKAUB/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8" name="AutoShape 16" descr="data:image/jpeg;base64,/9j/4AAQSkZJRgABAQAAAQABAAD/2wCEAAkGBhEGEBIIExIWEhIOFxoaGBYRGBcbHhsZHBQbIBwaHhgjHycqHyUjJRYcIS8sIyopOCwsGCo0NTAqOTIrLSkBCQoKDAwMDQwMFikYHhgpKSkpKSkpKSkpKSkpKSkpKSkpKSkpKSkpKSkpKSkpKSkpKSkpKSkpKSkpKSkpKSkpKf/AABEIAGgAuwMBIgACEQEDEQH/xAAcAAEAAwADAQEAAAAAAAAAAAAABQYHAgMIBAH/xABBEAABAwIEAwMJBAYLAAAAAAABAAIDBBEFBhIhBxMxIkFRFBUjMmFxgZGhFkJSsSQzY3OSsggXU1RVcoKTpNHS/8QAFQEBAQAAAAAAAAAAAAAAAAAAAAH/xAAUEQEAAAAAAAAAAAAAAAAAAAAA/9oADAMBAAIRAxEAPwDcUREBERAREQEREBERAREQEREBERAREQEREBERAREQEREBERAREQEREBERARFBY9negy1tPUMa78AOp/8AALn5oJ1FjuO/0gALx0lMT+0qTYfCNu/zIVDrM2YtnmVtDzpZXSmzYYOw0+8NtsO8uO3eUG9Y7xEw/L55UlQ10nQRQ+keSTsNLb2J9tlF5f4pw45XnAjEYXFp063AkvHrRkC4DgN7XO4I6hZNitLFw3b5DG5smJvb6SVnq0zSPUj/AGhB3d1A6WuFTaaodRvbUMcWPjIc1w6hwNwUV7DRV3ImbGZxo2V4sJB2ZWD7sgG/wPUewqxIgiIgIiICIiAiIgIiICIiAiKKzNmGHK9NJic1yyOws2xJLiAAASPFB+Y3myiy40vqKiOK3c5w1H3MG5+AWd47x/ggvHSQOlPc+Y6G/wAO7j9FwpM/4Hi87KduGF8tQ9rQTBCSXONhc6rrQ/sXh39yp/8Aaj/6Qeesd4nYlmC7X1JjYfuU/ox7iQbn4lVfUOt+vtWzVXELL1NI+DzaH8tzm6mwQWNja4uRsbLq/rIy/wD4Z/x4P/SKzbK+VanN8wo6dl7W1vPqMHi4/kBuVp+NVVJwZpfN9MWyYjVN3leBcD8ZH3Wj7re87m9iV9WH8acJwpvJhpJYmk3LYo4mi/jYPVowM4bnmE4+aNgD3OBfUxx6nBmxdffba3X7qDzRLOZ3GVzi5zyS5zjckk7knvJXHUPELcsbznlzCHGFtLDUub18ngjLb/5zYH4XUG3idgxNjgzQPHRBf5WQVfhlnT7H1oe936PUWZKL9N+zJ/pJ39hK9MNcHgOBuD3hUXKU+B5za4wUsAfHu6OSFjXgHvtaxHtBKvEEDaZrYWtDWsFgGiwAHQAIjmiIgIiICIiAiIgIiICIiAsY4/Zg1up8CafV9NJbx3awfzH5LZnODAXHYBeUc346cyV1Rid+zK86PYxvZZ9Bf4oLbwQwDzpiBxFwuyhZcfvH3a36Bx+C32qp/K43wXLeY0t1M2IuLXB8d1jvC7O+F5PoeRLMRPM8vktHIbdzW3DbGwA6eKvWFcUcNxuaPD4ZXPlmNmt5Ug7iTuW2AACCk5z4U4ZlShmxPVUF0bbMDpG2Lzs0HseJufYFkeH0T8TljomC753tY33ucAPzv7gtY4/Y/rdT4E0+r6aT6tYP5j8lCcD8A854gcRcLsoWXH7x92t+QDiir0zgNhoABfUE95EjRv7tCzbPubRNbLFI4soKH0YAO8rmmxc494vew6Hr4W9C4zr8nn5d+Zy36Lfi0HT9bLyHa4t327/cg1HhpwkZmSEYxVlwhf8Aqo2HSXgG2pzuoG2wHXqpjO3BJrxHJhzNLrkSMlldp022ILrm9/zU9lnijhVJQU8bqhsToYmNdEWu1AtYAQABv02t4qlY1x5q3zPNNHGyAbM5zCXkfiNnC1/DuQSfDnhjiOWMRixGURtia14dokuTqbsLW8bfJbGq1kKur8UpfLq5rI3ym7I2MLS1lti4Fx3d1t3CysqIIiICIiAiIgIiICIiAiIgjcyU7auknp3T+TNlYWmU27AdsTvt32+KzQf0fYLahXSWt/Zstb5qf4nzjEhBgzZqYHmskliqZSzmMabtZs12zj18AF0Zox52O0UdO2spKeOSwqZC95FrX5UezS5rwDdwIs0HxQQMXAuknj8rbiLnRAE62tjLbDqdV7bWU7kPhzRZXq/LY6wVMvKOlnY2a+3pLA3sRsD7V8MeEmlwNmW/KqaMvlLZ3tk7LYnOMzww6dzyyDbwO5Xbl2k+y9BW4eyopPKpDIYpjJuYjG1zHyu03uxjw7vABbbqg6Mc4b0edK6Ws86B00x/VR8pxaGgDSBqvsArRkLAKPJrZMFiqWTTueXyAuZr6AAFgNwAAPmqzw7wlmX4HVAmpHSyDk0zhKHtdNYktJ5THi5tcXcbfBc8mZedl3n5gkkpmxsZI2NrpBIGzl55h8oLA5rXPGnSC4+Nyg0Y4tA2450fZeIz227SHozr63s6rO86cK8MxCfnipbQz1Bvp1M0vcT1EZINyfwnr3KNyzl6GhqaCunxCKWOQvnLedqbJWPeWamM0iwbe13G+rawXfUZPfj1RMJ5aV0NfV3bUhxdM5kROmmiaW2Zp5bgSD3HqgiangjDhZaKjFY4g/pqY1hNuttUntVwy/w7wjJojxN8jJHGxZNVPZpv1BYNm37wdz7VBZ4wf7S1NXUisp2GCIQxMc5pa2PV+kGQuYdLrusNBv03C45uoI8XdQR009KKOliIhYZi0l+rQXW5UmzbBvaHUlFazSVkdewTxvbIx3RzCHA/ELuXyYTh7cLgjo2gNEbQLNAAvbc7ADc3PQdV9aIIiICIiAiIgIiICIiAiIgrmPZP8+vnnM7mOmg5DNLQeWxzryEeJfYAnwaF8FLw8NIYHtqnMMDHsdoiZ2mPe0kNB1cs2YGki927bK5Igo44VQOeJnSOcXaubdo9JrmD33F7AFrRHt0Zcd664eFLKaMRtqX649BY97GuALZtZ1NPrB2mNtj0ELVfEQU6q4dmskjrX1krpoHBzHFsdhYXPZAG5d2idtmtHQLlHkOSKkpsOFWdVDKHxP5TLWDC2zo+jj2i7Ud9RureiCnTcOxNLJKaqQsmEZc1zGEmSJvo3ueALgO9JpAALt/EFQ5DmoDRkVxPm8OawGGPdr7A339azbauvaPiriiCjUfDI0cXKFW4yNmbMJDE3dwLydbSbPJMhdfaxAPcu7COHIwqpjxDyl8vKa1tpWguOnUb8y993PLje9yrmiAiIgIiICIiAiIgIiICIiAiIgIiICIiAiIgIiICIiAiIgIiICIiAiIg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90" name="Picture 18" descr="http://cdn.stateuniversity.com/assets/logos/images/6592/large_logo_1.bmp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5181600"/>
            <a:ext cx="1562100" cy="1381126"/>
          </a:xfrm>
          <a:prstGeom prst="rect">
            <a:avLst/>
          </a:prstGeom>
          <a:noFill/>
        </p:spPr>
      </p:pic>
      <p:pic>
        <p:nvPicPr>
          <p:cNvPr id="3092" name="Picture 20" descr="http://fmanet.org/wp-content/uploads/moraine-park-techical-college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29200" y="5791200"/>
            <a:ext cx="1785476" cy="742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Job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Local</a:t>
            </a:r>
          </a:p>
          <a:p>
            <a:pPr lvl="1"/>
            <a:r>
              <a:rPr lang="en-US" dirty="0" smtClean="0"/>
              <a:t>Car dealerships- Van Horn Auto Group, Meyer Motors</a:t>
            </a:r>
          </a:p>
          <a:p>
            <a:pPr lvl="1"/>
            <a:r>
              <a:rPr lang="en-US" dirty="0" smtClean="0"/>
              <a:t>Repair shops- </a:t>
            </a:r>
            <a:r>
              <a:rPr lang="en-US" dirty="0" err="1" smtClean="0"/>
              <a:t>Theel</a:t>
            </a:r>
            <a:r>
              <a:rPr lang="en-US" dirty="0" smtClean="0"/>
              <a:t> Auto, Cal &amp; Gus, Import Minded</a:t>
            </a:r>
          </a:p>
          <a:p>
            <a:r>
              <a:rPr lang="en-US" dirty="0" smtClean="0"/>
              <a:t>Other Opportunities</a:t>
            </a:r>
          </a:p>
          <a:p>
            <a:pPr lvl="1"/>
            <a:r>
              <a:rPr lang="en-US" dirty="0" smtClean="0"/>
              <a:t>Alaska- high pay for qualified technicians</a:t>
            </a:r>
          </a:p>
          <a:p>
            <a:pPr lvl="1"/>
            <a:r>
              <a:rPr lang="en-US" dirty="0" smtClean="0"/>
              <a:t>Larger cities- high pay for high end vehicles</a:t>
            </a:r>
          </a:p>
          <a:p>
            <a:pPr lvl="1"/>
            <a:r>
              <a:rPr lang="en-US" dirty="0" smtClean="0"/>
              <a:t>Specialization in vehicles can increase pay</a:t>
            </a:r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"U.S. Bureau of Labor Statistics." </a:t>
            </a:r>
            <a:r>
              <a:rPr lang="en-US" i="1" dirty="0" smtClean="0"/>
              <a:t>U.S. Bureau of Labor Statistics</a:t>
            </a:r>
            <a:r>
              <a:rPr lang="en-US" dirty="0" smtClean="0"/>
              <a:t>. U.S. Bureau of Labor Statistics, 26 June 2012. Web. 10 Sept. 2013.</a:t>
            </a:r>
          </a:p>
          <a:p>
            <a:r>
              <a:rPr lang="en-US" dirty="0" smtClean="0"/>
              <a:t>“Lakeshore Technical College." </a:t>
            </a:r>
            <a:r>
              <a:rPr lang="en-US" i="1" dirty="0" smtClean="0"/>
              <a:t>- Home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10 Sept. 2013.</a:t>
            </a:r>
          </a:p>
          <a:p>
            <a:r>
              <a:rPr lang="en-US" dirty="0" smtClean="0"/>
              <a:t>“Welcome | Moraine Park Technical College." </a:t>
            </a:r>
            <a:r>
              <a:rPr lang="en-US" i="1" dirty="0" smtClean="0"/>
              <a:t>Welcome | Moraine Park Technical College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10 Sept. 2013</a:t>
            </a:r>
          </a:p>
          <a:p>
            <a:r>
              <a:rPr lang="en-US" dirty="0" smtClean="0"/>
              <a:t>"UTI @." </a:t>
            </a:r>
            <a:r>
              <a:rPr lang="en-US" i="1" dirty="0" smtClean="0"/>
              <a:t>Universal Technical Institute (UTI)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10 Sept. 2013.</a:t>
            </a:r>
          </a:p>
          <a:p>
            <a:r>
              <a:rPr lang="en-US" dirty="0" smtClean="0"/>
              <a:t>"Programs at </a:t>
            </a:r>
            <a:r>
              <a:rPr lang="en-US" dirty="0" err="1" smtClean="0"/>
              <a:t>WyoTech</a:t>
            </a:r>
            <a:r>
              <a:rPr lang="en-US" dirty="0" smtClean="0"/>
              <a:t>." </a:t>
            </a:r>
            <a:r>
              <a:rPr lang="en-US" i="1" dirty="0" smtClean="0"/>
              <a:t>Automotive, Motorcycle, Auto Body, Marine Watercraft, and Diesel Mechanic Repair Training</a:t>
            </a:r>
            <a:r>
              <a:rPr lang="en-US" dirty="0" smtClean="0"/>
              <a:t>. </a:t>
            </a:r>
            <a:r>
              <a:rPr lang="en-US" dirty="0" err="1" smtClean="0"/>
              <a:t>N.p</a:t>
            </a:r>
            <a:r>
              <a:rPr lang="en-US" dirty="0" smtClean="0"/>
              <a:t>., </a:t>
            </a:r>
            <a:r>
              <a:rPr lang="en-US" dirty="0" err="1" smtClean="0"/>
              <a:t>n.d</a:t>
            </a:r>
            <a:r>
              <a:rPr lang="en-US" dirty="0" smtClean="0"/>
              <a:t>. Web. 10 Sept. 2013.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335</TotalTime>
  <Words>455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Median</vt:lpstr>
      <vt:lpstr>Automotive Service Technician</vt:lpstr>
      <vt:lpstr>Introduction </vt:lpstr>
      <vt:lpstr>Job Description</vt:lpstr>
      <vt:lpstr>Job Tasks</vt:lpstr>
      <vt:lpstr>Job Outlook</vt:lpstr>
      <vt:lpstr>Wages</vt:lpstr>
      <vt:lpstr>Schooling </vt:lpstr>
      <vt:lpstr>Job Opportunities</vt:lpstr>
      <vt:lpstr>Bibliography</vt:lpstr>
    </vt:vector>
  </TitlesOfParts>
  <Company>Plymouth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Automotive Service Technician</dc:title>
  <dc:creator>kzolp</dc:creator>
  <cp:lastModifiedBy>kzolp</cp:lastModifiedBy>
  <cp:revision>18</cp:revision>
  <dcterms:created xsi:type="dcterms:W3CDTF">2013-09-10T14:52:34Z</dcterms:created>
  <dcterms:modified xsi:type="dcterms:W3CDTF">2013-09-11T12:31:24Z</dcterms:modified>
</cp:coreProperties>
</file>